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7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6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7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8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2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64C0E7B-31F5-4106-A025-E7745BE9473E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A35E4C8-BC4F-4D06-944A-3634C1B476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s-PE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TIPS PARA EL MANEJO ADECUADO DE LA IMAGEN PERSONAL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Sergio Bazo Bertrán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7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Imagen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No es una </a:t>
            </a:r>
            <a:r>
              <a:rPr lang="es-PE" sz="2400" dirty="0" smtClean="0"/>
              <a:t>foto</a:t>
            </a:r>
          </a:p>
          <a:p>
            <a:r>
              <a:rPr lang="es-PE" sz="2400" dirty="0"/>
              <a:t>M</a:t>
            </a:r>
            <a:r>
              <a:rPr lang="es-PE" sz="2400" dirty="0" smtClean="0"/>
              <a:t>antenga </a:t>
            </a:r>
            <a:r>
              <a:rPr lang="es-PE" sz="2400" dirty="0"/>
              <a:t>y proyecte una imagen que irradie seguridad y </a:t>
            </a:r>
            <a:r>
              <a:rPr lang="es-PE" sz="2400" dirty="0" smtClean="0"/>
              <a:t>presencia.</a:t>
            </a:r>
          </a:p>
          <a:p>
            <a:r>
              <a:rPr lang="es-PE" sz="2400" dirty="0" smtClean="0"/>
              <a:t>Es </a:t>
            </a:r>
            <a:r>
              <a:rPr lang="es-PE" sz="2400" dirty="0"/>
              <a:t>el empaque.</a:t>
            </a:r>
            <a:endParaRPr lang="en-US" sz="2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1875" y="2093976"/>
            <a:ext cx="4016373" cy="3112180"/>
          </a:xfrm>
        </p:spPr>
      </p:pic>
    </p:spTree>
    <p:extLst>
      <p:ext uri="{BB962C8B-B14F-4D97-AF65-F5344CB8AC3E}">
        <p14:creationId xmlns:p14="http://schemas.microsoft.com/office/powerpoint/2010/main" val="202799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Personalidad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  <a14:imgEffect>
                      <a14:brightnessContrast bright="2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568810"/>
            <a:ext cx="4754563" cy="3229140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E" spc="-70" dirty="0"/>
              <a:t>Destaque y explote sus </a:t>
            </a:r>
            <a:r>
              <a:rPr lang="es-PE" spc="-70" dirty="0" smtClean="0"/>
              <a:t>fortalezas</a:t>
            </a:r>
          </a:p>
          <a:p>
            <a:r>
              <a:rPr lang="es-PE" spc="-70" dirty="0"/>
              <a:t>N</a:t>
            </a:r>
            <a:r>
              <a:rPr lang="es-PE" spc="-70" dirty="0" smtClean="0"/>
              <a:t>o </a:t>
            </a:r>
            <a:r>
              <a:rPr lang="es-PE" spc="-70" dirty="0"/>
              <a:t>se trata de hacer creer lo que no </a:t>
            </a:r>
            <a:r>
              <a:rPr lang="es-PE" spc="-70" dirty="0" smtClean="0"/>
              <a:t>es</a:t>
            </a:r>
          </a:p>
          <a:p>
            <a:r>
              <a:rPr lang="es-PE" spc="-70" dirty="0"/>
              <a:t>S</a:t>
            </a:r>
            <a:r>
              <a:rPr lang="es-PE" spc="-70" dirty="0" smtClean="0"/>
              <a:t>ea </a:t>
            </a:r>
            <a:r>
              <a:rPr lang="es-PE" spc="-70" dirty="0"/>
              <a:t>usted </a:t>
            </a:r>
            <a:r>
              <a:rPr lang="es-PE" spc="-70" dirty="0" smtClean="0"/>
              <a:t>mismo</a:t>
            </a:r>
          </a:p>
          <a:p>
            <a:r>
              <a:rPr lang="es-PE" spc="-70" dirty="0"/>
              <a:t>S</a:t>
            </a:r>
            <a:r>
              <a:rPr lang="es-PE" spc="-70" dirty="0" smtClean="0"/>
              <a:t>i </a:t>
            </a:r>
            <a:r>
              <a:rPr lang="es-PE" spc="-70" dirty="0"/>
              <a:t>miente se notará tarde o temprano. Es el slogan.</a:t>
            </a:r>
            <a:endParaRPr lang="en-US" spc="-70" dirty="0"/>
          </a:p>
        </p:txBody>
      </p:sp>
    </p:spTree>
    <p:extLst>
      <p:ext uri="{BB962C8B-B14F-4D97-AF65-F5344CB8AC3E}">
        <p14:creationId xmlns:p14="http://schemas.microsoft.com/office/powerpoint/2010/main" val="272363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Relaciones interpersonales</a:t>
            </a:r>
            <a:endParaRPr lang="en-US" dirty="0"/>
          </a:p>
        </p:txBody>
      </p:sp>
      <p:pic>
        <p:nvPicPr>
          <p:cNvPr id="1026" name="Picture 2" descr="Resultado de imagen para relaciones interpersonales labor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58" y="2398057"/>
            <a:ext cx="8051380" cy="4025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3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Relaciones interpersonales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Hable </a:t>
            </a:r>
            <a:r>
              <a:rPr lang="es-PE" sz="2400" dirty="0" smtClean="0"/>
              <a:t>apropiadamente</a:t>
            </a:r>
          </a:p>
          <a:p>
            <a:r>
              <a:rPr lang="es-PE" sz="2400" dirty="0"/>
              <a:t>D</a:t>
            </a:r>
            <a:r>
              <a:rPr lang="es-PE" sz="2400" dirty="0" smtClean="0"/>
              <a:t>iríjase </a:t>
            </a:r>
            <a:r>
              <a:rPr lang="es-PE" sz="2400" dirty="0"/>
              <a:t>a su interlocutor firme y sin </a:t>
            </a:r>
            <a:r>
              <a:rPr lang="es-PE" sz="2400" dirty="0" smtClean="0"/>
              <a:t>titubear</a:t>
            </a:r>
          </a:p>
          <a:p>
            <a:r>
              <a:rPr lang="es-PE" sz="2400" dirty="0"/>
              <a:t>D</a:t>
            </a:r>
            <a:r>
              <a:rPr lang="es-PE" sz="2400" dirty="0" smtClean="0"/>
              <a:t>ebe </a:t>
            </a:r>
            <a:r>
              <a:rPr lang="es-PE" sz="2400" dirty="0"/>
              <a:t>tener tema de conversación de acuerdo al momento (leer sirve bastante para tener </a:t>
            </a:r>
            <a:r>
              <a:rPr lang="es-PE" sz="2400" dirty="0" err="1"/>
              <a:t>check</a:t>
            </a:r>
            <a:r>
              <a:rPr lang="es-PE" sz="2400" dirty="0"/>
              <a:t> en este </a:t>
            </a:r>
            <a:r>
              <a:rPr lang="es-PE" sz="2400" dirty="0" smtClean="0"/>
              <a:t>punto)</a:t>
            </a:r>
          </a:p>
          <a:p>
            <a:r>
              <a:rPr lang="es-PE" sz="2400" dirty="0"/>
              <a:t>S</a:t>
            </a:r>
            <a:r>
              <a:rPr lang="es-PE" sz="2400" dirty="0" smtClean="0"/>
              <a:t>ea </a:t>
            </a:r>
            <a:r>
              <a:rPr lang="es-PE" sz="2400" dirty="0"/>
              <a:t>propositivo y </a:t>
            </a:r>
            <a:r>
              <a:rPr lang="es-PE" sz="2400" dirty="0" smtClean="0"/>
              <a:t>amable.</a:t>
            </a:r>
          </a:p>
          <a:p>
            <a:r>
              <a:rPr lang="es-PE" sz="2400" dirty="0" smtClean="0"/>
              <a:t>Es </a:t>
            </a:r>
            <a:r>
              <a:rPr lang="es-PE" sz="2400" dirty="0"/>
              <a:t>la campaña publicitaria.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9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Actitudes y aptitudes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E" dirty="0"/>
              <a:t>Su conducta debe ser </a:t>
            </a:r>
            <a:r>
              <a:rPr lang="es-PE" dirty="0" smtClean="0"/>
              <a:t>adecuada</a:t>
            </a:r>
          </a:p>
          <a:p>
            <a:r>
              <a:rPr lang="es-PE" dirty="0"/>
              <a:t>S</a:t>
            </a:r>
            <a:r>
              <a:rPr lang="es-PE" dirty="0" smtClean="0"/>
              <a:t>u </a:t>
            </a:r>
            <a:r>
              <a:rPr lang="es-PE" dirty="0"/>
              <a:t>desarrollo en el área de su </a:t>
            </a:r>
            <a:r>
              <a:rPr lang="es-PE" dirty="0" smtClean="0"/>
              <a:t>conocimiento</a:t>
            </a:r>
          </a:p>
          <a:p>
            <a:r>
              <a:rPr lang="es-PE" dirty="0"/>
              <a:t>P</a:t>
            </a:r>
            <a:r>
              <a:rPr lang="es-PE" dirty="0" smtClean="0"/>
              <a:t>or </a:t>
            </a:r>
            <a:r>
              <a:rPr lang="es-PE" dirty="0"/>
              <a:t>ejemplo: no vamos a poner a un psicólogo a calcular balances </a:t>
            </a:r>
            <a:r>
              <a:rPr lang="es-PE" dirty="0" smtClean="0"/>
              <a:t>financieros.</a:t>
            </a:r>
          </a:p>
          <a:p>
            <a:r>
              <a:rPr lang="es-PE" dirty="0" smtClean="0"/>
              <a:t>Es </a:t>
            </a:r>
            <a:r>
              <a:rPr lang="es-PE" dirty="0"/>
              <a:t>el producto.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169" y1="50845" x2="13176" y2="57217"/>
                        <a14:foregroundMark x1="93892" y1="81274" x2="85864" y2="95059"/>
                        <a14:backgroundMark x1="98517" y1="68140" x2="99476" y2="7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588909"/>
            <a:ext cx="4754562" cy="318830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233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Comunicación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400101"/>
            <a:ext cx="4754563" cy="3565922"/>
          </a:xfrm>
          <a:prstGeom prst="flowChartPreparation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E" dirty="0"/>
              <a:t>Piense antes de actuar, hablar o </a:t>
            </a:r>
            <a:r>
              <a:rPr lang="es-PE" dirty="0" smtClean="0"/>
              <a:t>escribir</a:t>
            </a:r>
          </a:p>
          <a:p>
            <a:r>
              <a:rPr lang="es-PE" dirty="0"/>
              <a:t>M</a:t>
            </a:r>
            <a:r>
              <a:rPr lang="es-PE" dirty="0" smtClean="0"/>
              <a:t>antenga </a:t>
            </a:r>
            <a:r>
              <a:rPr lang="es-PE" dirty="0"/>
              <a:t>contacto con las personas y </a:t>
            </a:r>
            <a:r>
              <a:rPr lang="es-PE" dirty="0" smtClean="0"/>
              <a:t>empresas</a:t>
            </a:r>
          </a:p>
          <a:p>
            <a:r>
              <a:rPr lang="es-PE" dirty="0"/>
              <a:t>E</a:t>
            </a:r>
            <a:r>
              <a:rPr lang="es-PE" dirty="0" smtClean="0"/>
              <a:t>n </a:t>
            </a:r>
            <a:r>
              <a:rPr lang="es-PE" dirty="0"/>
              <a:t>algún momento podrán cruzar caminos y concretar proyectos o negocios. </a:t>
            </a:r>
            <a:endParaRPr lang="es-PE" dirty="0" smtClean="0"/>
          </a:p>
          <a:p>
            <a:r>
              <a:rPr lang="es-PE" dirty="0" smtClean="0"/>
              <a:t>Son </a:t>
            </a:r>
            <a:r>
              <a:rPr lang="es-PE" dirty="0"/>
              <a:t>las Relaciones Públicas</a:t>
            </a:r>
            <a:r>
              <a:rPr lang="es-P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71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63</TotalTime>
  <Words>175</Words>
  <Application>Microsoft Office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Berlin Sans FB</vt:lpstr>
      <vt:lpstr>Rockwell</vt:lpstr>
      <vt:lpstr>Rockwell Condensed</vt:lpstr>
      <vt:lpstr>Wingdings</vt:lpstr>
      <vt:lpstr>Tipo de madera</vt:lpstr>
      <vt:lpstr>TIPS PARA EL MANEJO ADECUADO DE LA IMAGEN PERSONAL</vt:lpstr>
      <vt:lpstr>Imagen</vt:lpstr>
      <vt:lpstr>Personalidad</vt:lpstr>
      <vt:lpstr>Relaciones interpersonales</vt:lpstr>
      <vt:lpstr>Relaciones interpersonales</vt:lpstr>
      <vt:lpstr>Actitudes y aptitudes</vt:lpstr>
      <vt:lpstr>Comunicación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PARA EL MANEJO ADECUADO DE LA IMAGEN PERSONAL</dc:title>
  <dc:creator>Sergio Bazo</dc:creator>
  <cp:lastModifiedBy>Sergio Bazo</cp:lastModifiedBy>
  <cp:revision>6</cp:revision>
  <dcterms:created xsi:type="dcterms:W3CDTF">2018-02-07T15:42:58Z</dcterms:created>
  <dcterms:modified xsi:type="dcterms:W3CDTF">2018-02-08T15:22:54Z</dcterms:modified>
</cp:coreProperties>
</file>