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0E7B-31F5-4106-A025-E7745BE9473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7A35E4C8-BC4F-4D06-944A-3634C1B476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9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0E7B-31F5-4106-A025-E7745BE9473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E4C8-BC4F-4D06-944A-3634C1B476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079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0E7B-31F5-4106-A025-E7745BE9473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E4C8-BC4F-4D06-944A-3634C1B476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878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0E7B-31F5-4106-A025-E7745BE9473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E4C8-BC4F-4D06-944A-3634C1B476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39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64C0E7B-31F5-4106-A025-E7745BE9473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7A35E4C8-BC4F-4D06-944A-3634C1B476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79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0E7B-31F5-4106-A025-E7745BE9473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E4C8-BC4F-4D06-944A-3634C1B476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62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0E7B-31F5-4106-A025-E7745BE9473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E4C8-BC4F-4D06-944A-3634C1B476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076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0E7B-31F5-4106-A025-E7745BE9473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E4C8-BC4F-4D06-944A-3634C1B476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88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0E7B-31F5-4106-A025-E7745BE9473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E4C8-BC4F-4D06-944A-3634C1B476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40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0E7B-31F5-4106-A025-E7745BE9473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E4C8-BC4F-4D06-944A-3634C1B476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7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0E7B-31F5-4106-A025-E7745BE9473E}" type="datetimeFigureOut">
              <a:rPr lang="en-US" smtClean="0"/>
              <a:t>2/7/2018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E4C8-BC4F-4D06-944A-3634C1B476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2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64C0E7B-31F5-4106-A025-E7745BE9473E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7A35E4C8-BC4F-4D06-944A-3634C1B476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58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s-PE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TIPS PARA EL MANEJO ADECUADO DE LA IMAGEN PERSONAL</a:t>
            </a:r>
            <a:endParaRPr lang="en-US" sz="4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Sergio Bazo Bertrán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370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Imagen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PE" sz="2400" dirty="0"/>
              <a:t>No es una </a:t>
            </a:r>
            <a:r>
              <a:rPr lang="es-PE" sz="2400" dirty="0" smtClean="0"/>
              <a:t>foto</a:t>
            </a:r>
          </a:p>
          <a:p>
            <a:r>
              <a:rPr lang="es-PE" sz="2400" dirty="0"/>
              <a:t>M</a:t>
            </a:r>
            <a:r>
              <a:rPr lang="es-PE" sz="2400" dirty="0" smtClean="0"/>
              <a:t>antenga </a:t>
            </a:r>
            <a:r>
              <a:rPr lang="es-PE" sz="2400" dirty="0"/>
              <a:t>y proyecte una imagen que irradie seguridad y </a:t>
            </a:r>
            <a:r>
              <a:rPr lang="es-PE" sz="2400" dirty="0" smtClean="0"/>
              <a:t>presencia.</a:t>
            </a:r>
          </a:p>
          <a:p>
            <a:r>
              <a:rPr lang="es-PE" sz="2400" dirty="0" smtClean="0"/>
              <a:t>Es </a:t>
            </a:r>
            <a:r>
              <a:rPr lang="es-PE" sz="2400" dirty="0"/>
              <a:t>el empaque.</a:t>
            </a:r>
            <a:endParaRPr lang="en-US" sz="240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91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Personalidad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PE" spc="-70" dirty="0"/>
              <a:t>Destaque y explote sus </a:t>
            </a:r>
            <a:r>
              <a:rPr lang="es-PE" spc="-70" dirty="0" smtClean="0"/>
              <a:t>fortalezas</a:t>
            </a:r>
          </a:p>
          <a:p>
            <a:r>
              <a:rPr lang="es-PE" spc="-70" dirty="0"/>
              <a:t>N</a:t>
            </a:r>
            <a:r>
              <a:rPr lang="es-PE" spc="-70" dirty="0" smtClean="0"/>
              <a:t>o </a:t>
            </a:r>
            <a:r>
              <a:rPr lang="es-PE" spc="-70" dirty="0"/>
              <a:t>se trata de hacer creer lo que no </a:t>
            </a:r>
            <a:r>
              <a:rPr lang="es-PE" spc="-70" dirty="0" smtClean="0"/>
              <a:t>es</a:t>
            </a:r>
          </a:p>
          <a:p>
            <a:r>
              <a:rPr lang="es-PE" spc="-70" dirty="0"/>
              <a:t>S</a:t>
            </a:r>
            <a:r>
              <a:rPr lang="es-PE" spc="-70" dirty="0" smtClean="0"/>
              <a:t>ea </a:t>
            </a:r>
            <a:r>
              <a:rPr lang="es-PE" spc="-70" dirty="0"/>
              <a:t>usted </a:t>
            </a:r>
            <a:r>
              <a:rPr lang="es-PE" spc="-70" dirty="0" smtClean="0"/>
              <a:t>mismo</a:t>
            </a:r>
          </a:p>
          <a:p>
            <a:r>
              <a:rPr lang="es-PE" spc="-70" dirty="0"/>
              <a:t>S</a:t>
            </a:r>
            <a:r>
              <a:rPr lang="es-PE" spc="-70" dirty="0" smtClean="0"/>
              <a:t>i </a:t>
            </a:r>
            <a:r>
              <a:rPr lang="es-PE" spc="-70" dirty="0"/>
              <a:t>miente se notará tarde o temprano. Es el slogan.</a:t>
            </a:r>
            <a:endParaRPr lang="en-US" spc="-70" dirty="0"/>
          </a:p>
        </p:txBody>
      </p:sp>
    </p:spTree>
    <p:extLst>
      <p:ext uri="{BB962C8B-B14F-4D97-AF65-F5344CB8AC3E}">
        <p14:creationId xmlns:p14="http://schemas.microsoft.com/office/powerpoint/2010/main" val="2723639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Relaciones interpersonales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135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Relaciones interpersonales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E" sz="2400" dirty="0"/>
              <a:t>Hable </a:t>
            </a:r>
            <a:r>
              <a:rPr lang="es-PE" sz="2400" dirty="0" smtClean="0"/>
              <a:t>apropiadamente</a:t>
            </a:r>
          </a:p>
          <a:p>
            <a:r>
              <a:rPr lang="es-PE" sz="2400" dirty="0"/>
              <a:t>D</a:t>
            </a:r>
            <a:r>
              <a:rPr lang="es-PE" sz="2400" dirty="0" smtClean="0"/>
              <a:t>iríjase </a:t>
            </a:r>
            <a:r>
              <a:rPr lang="es-PE" sz="2400" dirty="0"/>
              <a:t>a su interlocutor firme y sin </a:t>
            </a:r>
            <a:r>
              <a:rPr lang="es-PE" sz="2400" dirty="0" smtClean="0"/>
              <a:t>titubear</a:t>
            </a:r>
          </a:p>
          <a:p>
            <a:r>
              <a:rPr lang="es-PE" sz="2400" dirty="0"/>
              <a:t>D</a:t>
            </a:r>
            <a:r>
              <a:rPr lang="es-PE" sz="2400" dirty="0" smtClean="0"/>
              <a:t>ebe </a:t>
            </a:r>
            <a:r>
              <a:rPr lang="es-PE" sz="2400" dirty="0"/>
              <a:t>tener tema de conversación de acuerdo al momento (leer sirve bastante para tener </a:t>
            </a:r>
            <a:r>
              <a:rPr lang="es-PE" sz="2400" dirty="0" err="1"/>
              <a:t>check</a:t>
            </a:r>
            <a:r>
              <a:rPr lang="es-PE" sz="2400" dirty="0"/>
              <a:t> en este </a:t>
            </a:r>
            <a:r>
              <a:rPr lang="es-PE" sz="2400" dirty="0" smtClean="0"/>
              <a:t>punto)</a:t>
            </a:r>
          </a:p>
          <a:p>
            <a:r>
              <a:rPr lang="es-PE" sz="2400" dirty="0"/>
              <a:t>S</a:t>
            </a:r>
            <a:r>
              <a:rPr lang="es-PE" sz="2400" dirty="0" smtClean="0"/>
              <a:t>ea </a:t>
            </a:r>
            <a:r>
              <a:rPr lang="es-PE" sz="2400" dirty="0"/>
              <a:t>propositivo y </a:t>
            </a:r>
            <a:r>
              <a:rPr lang="es-PE" sz="2400" dirty="0" smtClean="0"/>
              <a:t>amable.</a:t>
            </a:r>
          </a:p>
          <a:p>
            <a:r>
              <a:rPr lang="es-PE" sz="2400" dirty="0" smtClean="0"/>
              <a:t>Es </a:t>
            </a:r>
            <a:r>
              <a:rPr lang="es-PE" sz="2400" dirty="0"/>
              <a:t>la campaña publicitaria.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796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Actitudes y aptitudes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PE" dirty="0"/>
              <a:t>Su conducta debe ser </a:t>
            </a:r>
            <a:r>
              <a:rPr lang="es-PE" dirty="0" smtClean="0"/>
              <a:t>adecuada</a:t>
            </a:r>
          </a:p>
          <a:p>
            <a:r>
              <a:rPr lang="es-PE" dirty="0"/>
              <a:t>S</a:t>
            </a:r>
            <a:r>
              <a:rPr lang="es-PE" dirty="0" smtClean="0"/>
              <a:t>u </a:t>
            </a:r>
            <a:r>
              <a:rPr lang="es-PE" dirty="0"/>
              <a:t>desarrollo en el área de su </a:t>
            </a:r>
            <a:r>
              <a:rPr lang="es-PE" dirty="0" smtClean="0"/>
              <a:t>conocimiento</a:t>
            </a:r>
          </a:p>
          <a:p>
            <a:r>
              <a:rPr lang="es-PE" dirty="0"/>
              <a:t>P</a:t>
            </a:r>
            <a:r>
              <a:rPr lang="es-PE" dirty="0" smtClean="0"/>
              <a:t>or </a:t>
            </a:r>
            <a:r>
              <a:rPr lang="es-PE" dirty="0"/>
              <a:t>ejemplo: no vamos a poner a un psicólogo a calcular balances </a:t>
            </a:r>
            <a:r>
              <a:rPr lang="es-PE" dirty="0" smtClean="0"/>
              <a:t>financieros.</a:t>
            </a:r>
          </a:p>
          <a:p>
            <a:r>
              <a:rPr lang="es-PE" dirty="0" smtClean="0"/>
              <a:t>Es </a:t>
            </a:r>
            <a:r>
              <a:rPr lang="es-PE" dirty="0"/>
              <a:t>el producto.</a:t>
            </a:r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333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Comunicación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PE" dirty="0"/>
              <a:t>Piense antes de actuar, hablar o </a:t>
            </a:r>
            <a:r>
              <a:rPr lang="es-PE" dirty="0" smtClean="0"/>
              <a:t>escribir</a:t>
            </a:r>
          </a:p>
          <a:p>
            <a:r>
              <a:rPr lang="es-PE" dirty="0"/>
              <a:t>M</a:t>
            </a:r>
            <a:r>
              <a:rPr lang="es-PE" dirty="0" smtClean="0"/>
              <a:t>antenga </a:t>
            </a:r>
            <a:r>
              <a:rPr lang="es-PE" dirty="0"/>
              <a:t>contacto con las personas y </a:t>
            </a:r>
            <a:r>
              <a:rPr lang="es-PE" dirty="0" smtClean="0"/>
              <a:t>empresas</a:t>
            </a:r>
          </a:p>
          <a:p>
            <a:r>
              <a:rPr lang="es-PE" dirty="0"/>
              <a:t>E</a:t>
            </a:r>
            <a:r>
              <a:rPr lang="es-PE" dirty="0" smtClean="0"/>
              <a:t>n </a:t>
            </a:r>
            <a:r>
              <a:rPr lang="es-PE" dirty="0"/>
              <a:t>algún momento podrán cruzar caminos y concretar proyectos o negocios. </a:t>
            </a:r>
            <a:endParaRPr lang="es-PE" dirty="0" smtClean="0"/>
          </a:p>
          <a:p>
            <a:r>
              <a:rPr lang="es-PE" dirty="0" smtClean="0"/>
              <a:t>Son </a:t>
            </a:r>
            <a:r>
              <a:rPr lang="es-PE" dirty="0"/>
              <a:t>las Relaciones Públicas</a:t>
            </a:r>
            <a:r>
              <a:rPr lang="es-P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8718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Tipo de made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ipo de mader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21</TotalTime>
  <Words>175</Words>
  <Application>Microsoft Office PowerPoint</Application>
  <PresentationFormat>Panorámica</PresentationFormat>
  <Paragraphs>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Berlin Sans FB</vt:lpstr>
      <vt:lpstr>Rockwell</vt:lpstr>
      <vt:lpstr>Rockwell Condensed</vt:lpstr>
      <vt:lpstr>Wingdings</vt:lpstr>
      <vt:lpstr>Tipo de madera</vt:lpstr>
      <vt:lpstr>TIPS PARA EL MANEJO ADECUADO DE LA IMAGEN PERSONAL</vt:lpstr>
      <vt:lpstr>Imagen</vt:lpstr>
      <vt:lpstr>Personalidad</vt:lpstr>
      <vt:lpstr>Relaciones interpersonales</vt:lpstr>
      <vt:lpstr>Relaciones interpersonales</vt:lpstr>
      <vt:lpstr>Actitudes y aptitudes</vt:lpstr>
      <vt:lpstr>Comunicación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PARA EL MANEJO ADECUADO DE LA IMAGEN PERSONAL</dc:title>
  <dc:creator>Sergio Bazo</dc:creator>
  <cp:lastModifiedBy>Sergio Bazo</cp:lastModifiedBy>
  <cp:revision>3</cp:revision>
  <dcterms:created xsi:type="dcterms:W3CDTF">2018-02-07T15:42:58Z</dcterms:created>
  <dcterms:modified xsi:type="dcterms:W3CDTF">2018-02-07T16:04:15Z</dcterms:modified>
</cp:coreProperties>
</file>