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8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37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56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584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04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120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70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7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0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194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0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75EEF-D0F3-4038-AF85-BE092E4132B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046-3B9E-4EB9-8DA0-32B4529B132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3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Ingresos Segundo Semestre Año 2017</a:t>
            </a:r>
            <a:endParaRPr lang="en-US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196429"/>
              </p:ext>
            </p:extLst>
          </p:nvPr>
        </p:nvGraphicFramePr>
        <p:xfrm>
          <a:off x="838200" y="1825625"/>
          <a:ext cx="10515603" cy="2240280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202885838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50778587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65184224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48421196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146340166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44236981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508632218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III Trimestre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IV Trimestre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683302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s-PE" b="1" dirty="0" smtClean="0"/>
                        <a:t>Sucursal</a:t>
                      </a:r>
                      <a:endParaRPr lang="en-US" b="1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b="1" dirty="0" smtClean="0"/>
                        <a:t>Julio</a:t>
                      </a:r>
                      <a:endParaRPr lang="en-US" b="1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b="1" dirty="0" smtClean="0"/>
                        <a:t>Agosto</a:t>
                      </a:r>
                      <a:endParaRPr lang="en-US" b="1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b="1" dirty="0" smtClean="0"/>
                        <a:t>Setiembre</a:t>
                      </a:r>
                      <a:endParaRPr lang="en-US" b="1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b="1" dirty="0" smtClean="0"/>
                        <a:t>Octubre</a:t>
                      </a:r>
                      <a:endParaRPr lang="en-US" b="1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b="1" dirty="0" smtClean="0"/>
                        <a:t>Noviembre</a:t>
                      </a:r>
                      <a:endParaRPr lang="en-US" b="1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b="1" dirty="0" smtClean="0"/>
                        <a:t>Diciembre</a:t>
                      </a:r>
                      <a:endParaRPr lang="en-US" b="1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777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E" dirty="0" smtClean="0"/>
                        <a:t>Sucursal 1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23500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32450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35421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32145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23431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23145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rgbClr val="FF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477522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E" dirty="0" smtClean="0"/>
                        <a:t>Sucursal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28400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36412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76234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23754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sz="2000" b="1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154325</a:t>
                      </a:r>
                      <a:endParaRPr lang="en-US" sz="2000" b="1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24321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398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E" dirty="0" smtClean="0"/>
                        <a:t>Sucursal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24300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38421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23765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54234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23156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25467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141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E" dirty="0" smtClean="0"/>
                        <a:t>Sucursal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34200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23156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32456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54321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54673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E" dirty="0" smtClean="0"/>
                        <a:t>23412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308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8557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48</Words>
  <Application>Microsoft Office PowerPoint</Application>
  <PresentationFormat>Panorámica</PresentationFormat>
  <Paragraphs>38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Ingresos Segundo Semestre Año 2017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Ingresos Segundo Semestre Año 2017</dc:title>
  <dc:creator>Sergio Bazo</dc:creator>
  <cp:lastModifiedBy>Sergio Bazo</cp:lastModifiedBy>
  <cp:revision>3</cp:revision>
  <dcterms:created xsi:type="dcterms:W3CDTF">2018-02-07T18:27:49Z</dcterms:created>
  <dcterms:modified xsi:type="dcterms:W3CDTF">2018-02-07T18:43:17Z</dcterms:modified>
</cp:coreProperties>
</file>