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audio3.wav" ContentType="audio/x-wav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GEYESA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15 de Febrero de 2018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SERGIO BAZO</a:t>
            </a:r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15 de Febrero de 2018</a:t>
            </a:fld>
            <a:endParaRPr lang="es-PE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dirty="0" smtClean="0"/>
              <a:t>SERGIO BAZO</a:t>
            </a:r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 dirty="0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15 de Febrero de 2018</a:t>
            </a:fld>
            <a:endParaRPr lang="es-PE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dirty="0" smtClean="0"/>
              <a:t>SERGIO BAZO</a:t>
            </a:r>
            <a:endParaRPr lang="es-PE" dirty="0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yesa.com/" TargetMode="External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3.wav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</a:t>
            </a:r>
            <a:r>
              <a:rPr lang="es-PE" dirty="0" err="1" smtClean="0"/>
              <a:t>compañia</a:t>
            </a:r>
            <a:r>
              <a:rPr lang="es-PE" dirty="0" smtClean="0"/>
              <a:t> </a:t>
            </a:r>
            <a:r>
              <a:rPr lang="es-PE" dirty="0" err="1" smtClean="0"/>
              <a:t>internaccional</a:t>
            </a:r>
            <a:r>
              <a:rPr lang="es-PE" dirty="0" smtClean="0"/>
              <a:t> </a:t>
            </a:r>
            <a:r>
              <a:rPr lang="es-PE" dirty="0" smtClean="0"/>
              <a:t>que aporta soluciones </a:t>
            </a:r>
            <a:r>
              <a:rPr lang="es-PE" dirty="0" err="1" smtClean="0"/>
              <a:t>tecnologicas</a:t>
            </a:r>
            <a:r>
              <a:rPr lang="es-PE" dirty="0" smtClean="0"/>
              <a:t> </a:t>
            </a:r>
            <a:r>
              <a:rPr lang="es-PE" dirty="0" smtClean="0"/>
              <a:t>innovadoras en </a:t>
            </a:r>
            <a:r>
              <a:rPr lang="es-PE" dirty="0" smtClean="0"/>
              <a:t>la </a:t>
            </a:r>
            <a:r>
              <a:rPr lang="es-PE" dirty="0" smtClean="0"/>
              <a:t>gestión de residuos industriales, teniendo muy presente su </a:t>
            </a:r>
            <a:r>
              <a:rPr lang="es-PE" dirty="0" err="1" smtClean="0"/>
              <a:t>responsabilida</a:t>
            </a:r>
            <a:r>
              <a:rPr lang="es-PE" dirty="0" smtClean="0"/>
              <a:t> </a:t>
            </a:r>
            <a:r>
              <a:rPr lang="es-PE" dirty="0" smtClean="0"/>
              <a:t>para contribuir a crear un mundo </a:t>
            </a:r>
            <a:r>
              <a:rPr lang="es-PE" dirty="0" err="1" smtClean="0"/>
              <a:t>sostenivle</a:t>
            </a:r>
            <a:r>
              <a:rPr lang="es-PE" dirty="0" smtClean="0"/>
              <a:t>.</a:t>
            </a:r>
            <a:endParaRPr lang="es-PE" dirty="0" smtClean="0"/>
          </a:p>
          <a:p>
            <a:pPr marL="0" indent="0">
              <a:buNone/>
            </a:pPr>
            <a:r>
              <a:rPr lang="es-PE" b="1" dirty="0" smtClean="0">
                <a:hlinkClick r:id="rId3"/>
              </a:rPr>
              <a:t>Visita nuestra web haciendo click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5" action="ppaction://hlinksldjump" highlightClick="1">
              <a:snd r:embed="rId6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7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</a:t>
            </a:r>
            <a:r>
              <a:rPr lang="es-PE" sz="1800" dirty="0" err="1" smtClean="0"/>
              <a:t>orno</a:t>
            </a:r>
            <a:r>
              <a:rPr lang="es-PE" sz="1800" dirty="0" smtClean="0"/>
              <a:t> </a:t>
            </a:r>
            <a:r>
              <a:rPr lang="es-PE" sz="1800" dirty="0" smtClean="0"/>
              <a:t>de arco eléctrico que fabrican acero común.</a:t>
            </a:r>
          </a:p>
          <a:p>
            <a:r>
              <a:rPr lang="es-PE" sz="1800" dirty="0" err="1" smtClean="0"/>
              <a:t>Gestion</a:t>
            </a:r>
            <a:r>
              <a:rPr lang="es-PE" sz="1800" dirty="0" smtClean="0"/>
              <a:t> </a:t>
            </a:r>
            <a:r>
              <a:rPr lang="es-PE" sz="1800" dirty="0" smtClean="0"/>
              <a:t>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</a:t>
            </a:r>
            <a:r>
              <a:rPr lang="es-PE" sz="1800" dirty="0" err="1" smtClean="0"/>
              <a:t>asero</a:t>
            </a:r>
            <a:r>
              <a:rPr lang="es-PE" sz="1800" dirty="0" smtClean="0"/>
              <a:t>, </a:t>
            </a:r>
            <a:r>
              <a:rPr lang="es-PE" sz="1800" dirty="0" smtClean="0"/>
              <a:t>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err="1" smtClean="0"/>
              <a:t>Fabricasión</a:t>
            </a:r>
            <a:r>
              <a:rPr lang="es-PE" sz="1800" dirty="0" smtClean="0"/>
              <a:t> </a:t>
            </a:r>
            <a:r>
              <a:rPr lang="es-PE" sz="1800" dirty="0" smtClean="0"/>
              <a:t>de granzas de polietileno de baja densidad a partir del reciclado del film usado como cubierta de invernadero.</a:t>
            </a:r>
          </a:p>
          <a:p>
            <a:r>
              <a:rPr lang="es-PE" sz="1800" dirty="0" err="1" smtClean="0"/>
              <a:t>Recojida</a:t>
            </a:r>
            <a:r>
              <a:rPr lang="es-PE" sz="1800" dirty="0" smtClean="0"/>
              <a:t>, </a:t>
            </a:r>
            <a:r>
              <a:rPr lang="es-PE" sz="1800" dirty="0" smtClean="0"/>
              <a:t>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</a:t>
            </a:r>
            <a:r>
              <a:rPr lang="es-PE" dirty="0" err="1" smtClean="0"/>
              <a:t>actibidades</a:t>
            </a:r>
            <a:r>
              <a:rPr lang="es-PE" dirty="0" smtClean="0"/>
              <a:t> </a:t>
            </a:r>
            <a:r>
              <a:rPr lang="es-PE" dirty="0" smtClean="0"/>
              <a:t>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</a:t>
            </a:r>
            <a:r>
              <a:rPr lang="es-PE" dirty="0" err="1" smtClean="0"/>
              <a:t>responsavilidad</a:t>
            </a:r>
            <a:r>
              <a:rPr lang="es-PE" dirty="0" smtClean="0"/>
              <a:t> </a:t>
            </a:r>
            <a:r>
              <a:rPr lang="es-PE" dirty="0" smtClean="0"/>
              <a:t>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</a:t>
            </a:r>
            <a:r>
              <a:rPr lang="es-PE" sz="2000"/>
              <a:t>nuestras </a:t>
            </a:r>
            <a:r>
              <a:rPr lang="es-PE" sz="2000" smtClean="0"/>
              <a:t>operasiones </a:t>
            </a:r>
            <a:r>
              <a:rPr lang="es-PE" sz="2000" dirty="0"/>
              <a:t>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174</TotalTime>
  <Words>375</Words>
  <Application>Microsoft Office PowerPoint</Application>
  <PresentationFormat>Presentación en pantalla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18</cp:revision>
  <dcterms:created xsi:type="dcterms:W3CDTF">2016-08-15T19:39:54Z</dcterms:created>
  <dcterms:modified xsi:type="dcterms:W3CDTF">2018-02-15T17:12:04Z</dcterms:modified>
</cp:coreProperties>
</file>