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4" r:id="rId3"/>
    <p:sldId id="260" r:id="rId4"/>
    <p:sldId id="261" r:id="rId5"/>
    <p:sldId id="263" r:id="rId6"/>
    <p:sldId id="265" r:id="rId7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EBCBD1-A271-46E8-A821-813520285E23}" type="doc">
      <dgm:prSet loTypeId="urn:microsoft.com/office/officeart/2005/8/layout/radial1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30C00855-D3AB-410B-9585-31830E65BC52}">
      <dgm:prSet phldrT="[Texto]"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es-PE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META</a:t>
          </a:r>
          <a:endParaRPr lang="es-PE" dirty="0"/>
        </a:p>
      </dgm:t>
    </dgm:pt>
    <dgm:pt modelId="{68EB51DA-F3BE-48BD-882C-C7EDE387746B}" type="parTrans" cxnId="{9D409218-69FB-4424-8012-0668B4F63422}">
      <dgm:prSet/>
      <dgm:spPr/>
      <dgm:t>
        <a:bodyPr/>
        <a:lstStyle/>
        <a:p>
          <a:endParaRPr lang="es-PE"/>
        </a:p>
      </dgm:t>
    </dgm:pt>
    <dgm:pt modelId="{AA2B0183-3DCD-404C-A1CB-2F1C6DBC2EF1}" type="sibTrans" cxnId="{9D409218-69FB-4424-8012-0668B4F63422}">
      <dgm:prSet/>
      <dgm:spPr/>
      <dgm:t>
        <a:bodyPr/>
        <a:lstStyle/>
        <a:p>
          <a:endParaRPr lang="es-PE"/>
        </a:p>
      </dgm:t>
    </dgm:pt>
    <dgm:pt modelId="{4022C5AB-701E-46E9-9072-800254CF1DF3}">
      <dgm:prSet phldrT="[Texto]"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/>
        <a:lstStyle/>
        <a:p>
          <a:r>
            <a:rPr lang="es-PE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En línea con mis valores</a:t>
          </a:r>
          <a:endParaRPr lang="es-PE" b="1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gm:t>
    </dgm:pt>
    <dgm:pt modelId="{5891A307-6CAD-468B-A73B-A969F4E5CBFB}" type="parTrans" cxnId="{FB3586AA-67CD-4D6C-BC11-54BA6CAF3D95}">
      <dgm:prSet/>
      <dgm:spPr/>
      <dgm:t>
        <a:bodyPr/>
        <a:lstStyle/>
        <a:p>
          <a:endParaRPr lang="es-PE"/>
        </a:p>
      </dgm:t>
    </dgm:pt>
    <dgm:pt modelId="{8896FB89-06D9-4B4F-8555-D4BE49EE2B85}" type="sibTrans" cxnId="{FB3586AA-67CD-4D6C-BC11-54BA6CAF3D95}">
      <dgm:prSet/>
      <dgm:spPr/>
      <dgm:t>
        <a:bodyPr/>
        <a:lstStyle/>
        <a:p>
          <a:endParaRPr lang="es-PE"/>
        </a:p>
      </dgm:t>
    </dgm:pt>
    <dgm:pt modelId="{0624087F-DBDC-417E-A625-A79E21F0D6DE}">
      <dgm:prSet phldrT="[Texto]"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es-PE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De tiempo definido</a:t>
          </a:r>
          <a:endParaRPr lang="es-PE" b="1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A7B670A9-E3B4-45F0-8D0E-C1DEAC04BB0C}" type="parTrans" cxnId="{16B44B06-33F5-4736-8B83-C1B0329555DB}">
      <dgm:prSet/>
      <dgm:spPr/>
      <dgm:t>
        <a:bodyPr/>
        <a:lstStyle/>
        <a:p>
          <a:endParaRPr lang="es-PE"/>
        </a:p>
      </dgm:t>
    </dgm:pt>
    <dgm:pt modelId="{9F7A5F77-5AD7-451A-9918-120429A3C192}" type="sibTrans" cxnId="{16B44B06-33F5-4736-8B83-C1B0329555DB}">
      <dgm:prSet/>
      <dgm:spPr/>
      <dgm:t>
        <a:bodyPr/>
        <a:lstStyle/>
        <a:p>
          <a:endParaRPr lang="es-PE"/>
        </a:p>
      </dgm:t>
    </dgm:pt>
    <dgm:pt modelId="{A19042CF-2F71-4C6A-BFED-D5F96A88442D}">
      <dgm:prSet phldrT="[Texto]"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/>
        <a:lstStyle/>
        <a:p>
          <a:r>
            <a:rPr lang="es-PE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rPr>
            <a:t>Realistas</a:t>
          </a:r>
          <a:endParaRPr lang="es-PE" b="1" cap="none" spc="50" dirty="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innerShdw blurRad="50900" dist="38500" dir="13500000">
                <a:srgbClr val="000000">
                  <a:alpha val="60000"/>
                </a:srgbClr>
              </a:innerShdw>
            </a:effectLst>
          </a:endParaRPr>
        </a:p>
      </dgm:t>
    </dgm:pt>
    <dgm:pt modelId="{80679DC2-69E3-45BF-B524-064167167766}" type="parTrans" cxnId="{1CBC4E55-3170-46A0-96DC-2049F282755F}">
      <dgm:prSet/>
      <dgm:spPr/>
      <dgm:t>
        <a:bodyPr/>
        <a:lstStyle/>
        <a:p>
          <a:endParaRPr lang="es-PE"/>
        </a:p>
      </dgm:t>
    </dgm:pt>
    <dgm:pt modelId="{588E6581-2B47-491A-BB13-7371A2183832}" type="sibTrans" cxnId="{1CBC4E55-3170-46A0-96DC-2049F282755F}">
      <dgm:prSet/>
      <dgm:spPr/>
      <dgm:t>
        <a:bodyPr/>
        <a:lstStyle/>
        <a:p>
          <a:endParaRPr lang="es-PE"/>
        </a:p>
      </dgm:t>
    </dgm:pt>
    <dgm:pt modelId="{50288C0C-E1B3-457B-8677-2CC0E52AB87A}">
      <dgm:prSet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/>
        <a:lstStyle/>
        <a:p>
          <a:r>
            <a:rPr lang="es-PE" b="1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rPr>
            <a:t>Son mías</a:t>
          </a:r>
          <a:endParaRPr lang="es-PE" b="1" cap="none" spc="50" dirty="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innerShdw blurRad="50900" dist="38500" dir="13500000">
                <a:srgbClr val="000000">
                  <a:alpha val="60000"/>
                </a:srgbClr>
              </a:innerShdw>
            </a:effectLst>
          </a:endParaRPr>
        </a:p>
      </dgm:t>
    </dgm:pt>
    <dgm:pt modelId="{26BC98B5-6DE6-44F7-A91D-0594ECDE16D4}" type="parTrans" cxnId="{A7A5DDD6-ECD1-4D53-A50C-44298E6E0BA0}">
      <dgm:prSet/>
      <dgm:spPr/>
      <dgm:t>
        <a:bodyPr/>
        <a:lstStyle/>
        <a:p>
          <a:endParaRPr lang="es-PE"/>
        </a:p>
      </dgm:t>
    </dgm:pt>
    <dgm:pt modelId="{9CEBF8ED-63FE-4646-9563-8B3BD075EA79}" type="sibTrans" cxnId="{A7A5DDD6-ECD1-4D53-A50C-44298E6E0BA0}">
      <dgm:prSet/>
      <dgm:spPr/>
      <dgm:t>
        <a:bodyPr/>
        <a:lstStyle/>
        <a:p>
          <a:endParaRPr lang="es-PE"/>
        </a:p>
      </dgm:t>
    </dgm:pt>
    <dgm:pt modelId="{325D7E5A-646A-4529-8809-51014DF3C558}">
      <dgm:prSet/>
      <dgm:spPr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/>
        <a:lstStyle/>
        <a:p>
          <a:r>
            <a:rPr lang="es-PE" b="1" cap="none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Claras y específicas</a:t>
          </a:r>
          <a:endParaRPr lang="es-PE" b="1" cap="none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7A97609F-E8EB-47FD-A504-FED9C5F4DBA8}" type="parTrans" cxnId="{3F33D67C-DC4B-476D-AA4D-375E52327663}">
      <dgm:prSet/>
      <dgm:spPr/>
      <dgm:t>
        <a:bodyPr/>
        <a:lstStyle/>
        <a:p>
          <a:endParaRPr lang="es-PE"/>
        </a:p>
      </dgm:t>
    </dgm:pt>
    <dgm:pt modelId="{00ACDA8C-8656-4ED6-B717-F965CEB0E28F}" type="sibTrans" cxnId="{3F33D67C-DC4B-476D-AA4D-375E52327663}">
      <dgm:prSet/>
      <dgm:spPr/>
      <dgm:t>
        <a:bodyPr/>
        <a:lstStyle/>
        <a:p>
          <a:endParaRPr lang="es-PE"/>
        </a:p>
      </dgm:t>
    </dgm:pt>
    <dgm:pt modelId="{5419D470-4621-4B3F-87AD-54C7783FB9DC}" type="pres">
      <dgm:prSet presAssocID="{38EBCBD1-A271-46E8-A821-813520285E2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259F6E2B-1A25-4B46-8646-D9903D5BB251}" type="pres">
      <dgm:prSet presAssocID="{30C00855-D3AB-410B-9585-31830E65BC52}" presName="centerShape" presStyleLbl="node0" presStyleIdx="0" presStyleCnt="1"/>
      <dgm:spPr/>
      <dgm:t>
        <a:bodyPr/>
        <a:lstStyle/>
        <a:p>
          <a:endParaRPr lang="es-PE"/>
        </a:p>
      </dgm:t>
    </dgm:pt>
    <dgm:pt modelId="{12F67830-BCA7-4D32-A8F0-1B31867FE041}" type="pres">
      <dgm:prSet presAssocID="{5891A307-6CAD-468B-A73B-A969F4E5CBFB}" presName="Name9" presStyleLbl="parChTrans1D2" presStyleIdx="0" presStyleCnt="5"/>
      <dgm:spPr/>
      <dgm:t>
        <a:bodyPr/>
        <a:lstStyle/>
        <a:p>
          <a:endParaRPr lang="es-PE"/>
        </a:p>
      </dgm:t>
    </dgm:pt>
    <dgm:pt modelId="{3DDD8FBF-4804-41DD-8E2F-5C49E0B6A5C3}" type="pres">
      <dgm:prSet presAssocID="{5891A307-6CAD-468B-A73B-A969F4E5CBFB}" presName="connTx" presStyleLbl="parChTrans1D2" presStyleIdx="0" presStyleCnt="5"/>
      <dgm:spPr/>
      <dgm:t>
        <a:bodyPr/>
        <a:lstStyle/>
        <a:p>
          <a:endParaRPr lang="es-PE"/>
        </a:p>
      </dgm:t>
    </dgm:pt>
    <dgm:pt modelId="{3C8AEBFA-0312-4086-8096-B0794CF7A942}" type="pres">
      <dgm:prSet presAssocID="{4022C5AB-701E-46E9-9072-800254CF1DF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022477D-F755-47C1-AC95-264B2C42CC50}" type="pres">
      <dgm:prSet presAssocID="{A7B670A9-E3B4-45F0-8D0E-C1DEAC04BB0C}" presName="Name9" presStyleLbl="parChTrans1D2" presStyleIdx="1" presStyleCnt="5"/>
      <dgm:spPr/>
      <dgm:t>
        <a:bodyPr/>
        <a:lstStyle/>
        <a:p>
          <a:endParaRPr lang="es-PE"/>
        </a:p>
      </dgm:t>
    </dgm:pt>
    <dgm:pt modelId="{AC771C8C-44D0-425C-9A3D-87D24C35F3A8}" type="pres">
      <dgm:prSet presAssocID="{A7B670A9-E3B4-45F0-8D0E-C1DEAC04BB0C}" presName="connTx" presStyleLbl="parChTrans1D2" presStyleIdx="1" presStyleCnt="5"/>
      <dgm:spPr/>
      <dgm:t>
        <a:bodyPr/>
        <a:lstStyle/>
        <a:p>
          <a:endParaRPr lang="es-PE"/>
        </a:p>
      </dgm:t>
    </dgm:pt>
    <dgm:pt modelId="{1C0F8391-4965-479A-919D-F89A381146B6}" type="pres">
      <dgm:prSet presAssocID="{0624087F-DBDC-417E-A625-A79E21F0D6D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47FED1F-CDC9-4110-AB99-A64B39C75D24}" type="pres">
      <dgm:prSet presAssocID="{80679DC2-69E3-45BF-B524-064167167766}" presName="Name9" presStyleLbl="parChTrans1D2" presStyleIdx="2" presStyleCnt="5"/>
      <dgm:spPr/>
      <dgm:t>
        <a:bodyPr/>
        <a:lstStyle/>
        <a:p>
          <a:endParaRPr lang="es-PE"/>
        </a:p>
      </dgm:t>
    </dgm:pt>
    <dgm:pt modelId="{10EE9870-B7E0-4ED0-93C4-9A9056E31077}" type="pres">
      <dgm:prSet presAssocID="{80679DC2-69E3-45BF-B524-064167167766}" presName="connTx" presStyleLbl="parChTrans1D2" presStyleIdx="2" presStyleCnt="5"/>
      <dgm:spPr/>
      <dgm:t>
        <a:bodyPr/>
        <a:lstStyle/>
        <a:p>
          <a:endParaRPr lang="es-PE"/>
        </a:p>
      </dgm:t>
    </dgm:pt>
    <dgm:pt modelId="{6F9A6749-BCAE-4391-A22F-07DCDEC2CD34}" type="pres">
      <dgm:prSet presAssocID="{A19042CF-2F71-4C6A-BFED-D5F96A88442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2136869-B864-43DE-964F-5BAC9E461208}" type="pres">
      <dgm:prSet presAssocID="{26BC98B5-6DE6-44F7-A91D-0594ECDE16D4}" presName="Name9" presStyleLbl="parChTrans1D2" presStyleIdx="3" presStyleCnt="5"/>
      <dgm:spPr/>
      <dgm:t>
        <a:bodyPr/>
        <a:lstStyle/>
        <a:p>
          <a:endParaRPr lang="es-PE"/>
        </a:p>
      </dgm:t>
    </dgm:pt>
    <dgm:pt modelId="{0CC54469-A9D7-41CD-AE4D-60A10FAC3D01}" type="pres">
      <dgm:prSet presAssocID="{26BC98B5-6DE6-44F7-A91D-0594ECDE16D4}" presName="connTx" presStyleLbl="parChTrans1D2" presStyleIdx="3" presStyleCnt="5"/>
      <dgm:spPr/>
      <dgm:t>
        <a:bodyPr/>
        <a:lstStyle/>
        <a:p>
          <a:endParaRPr lang="es-PE"/>
        </a:p>
      </dgm:t>
    </dgm:pt>
    <dgm:pt modelId="{60FD0CF9-5A43-4CAA-B429-194A6DD9684B}" type="pres">
      <dgm:prSet presAssocID="{50288C0C-E1B3-457B-8677-2CC0E52AB87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1171F33-C173-458B-B3AF-385CC69284D1}" type="pres">
      <dgm:prSet presAssocID="{7A97609F-E8EB-47FD-A504-FED9C5F4DBA8}" presName="Name9" presStyleLbl="parChTrans1D2" presStyleIdx="4" presStyleCnt="5"/>
      <dgm:spPr/>
      <dgm:t>
        <a:bodyPr/>
        <a:lstStyle/>
        <a:p>
          <a:endParaRPr lang="es-PE"/>
        </a:p>
      </dgm:t>
    </dgm:pt>
    <dgm:pt modelId="{E55F839A-D47A-471B-BD73-DC2651D5D975}" type="pres">
      <dgm:prSet presAssocID="{7A97609F-E8EB-47FD-A504-FED9C5F4DBA8}" presName="connTx" presStyleLbl="parChTrans1D2" presStyleIdx="4" presStyleCnt="5"/>
      <dgm:spPr/>
      <dgm:t>
        <a:bodyPr/>
        <a:lstStyle/>
        <a:p>
          <a:endParaRPr lang="es-PE"/>
        </a:p>
      </dgm:t>
    </dgm:pt>
    <dgm:pt modelId="{57E26216-352A-45BC-92AD-CE5AFA789E06}" type="pres">
      <dgm:prSet presAssocID="{325D7E5A-646A-4529-8809-51014DF3C55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498C7429-BBF9-4B01-95CC-DCE86F61A6A8}" type="presOf" srcId="{A7B670A9-E3B4-45F0-8D0E-C1DEAC04BB0C}" destId="{AC771C8C-44D0-425C-9A3D-87D24C35F3A8}" srcOrd="1" destOrd="0" presId="urn:microsoft.com/office/officeart/2005/8/layout/radial1"/>
    <dgm:cxn modelId="{93356531-30DF-40C5-B2B3-55379AD4081E}" type="presOf" srcId="{80679DC2-69E3-45BF-B524-064167167766}" destId="{10EE9870-B7E0-4ED0-93C4-9A9056E31077}" srcOrd="1" destOrd="0" presId="urn:microsoft.com/office/officeart/2005/8/layout/radial1"/>
    <dgm:cxn modelId="{D8710428-56FE-4388-9A6F-7EB0F879FEE4}" type="presOf" srcId="{5891A307-6CAD-468B-A73B-A969F4E5CBFB}" destId="{3DDD8FBF-4804-41DD-8E2F-5C49E0B6A5C3}" srcOrd="1" destOrd="0" presId="urn:microsoft.com/office/officeart/2005/8/layout/radial1"/>
    <dgm:cxn modelId="{2533107F-3752-4CFA-A865-AB36B9C136DD}" type="presOf" srcId="{30C00855-D3AB-410B-9585-31830E65BC52}" destId="{259F6E2B-1A25-4B46-8646-D9903D5BB251}" srcOrd="0" destOrd="0" presId="urn:microsoft.com/office/officeart/2005/8/layout/radial1"/>
    <dgm:cxn modelId="{9CBD7832-38FA-49CC-956C-4EE204D26100}" type="presOf" srcId="{50288C0C-E1B3-457B-8677-2CC0E52AB87A}" destId="{60FD0CF9-5A43-4CAA-B429-194A6DD9684B}" srcOrd="0" destOrd="0" presId="urn:microsoft.com/office/officeart/2005/8/layout/radial1"/>
    <dgm:cxn modelId="{A68A05BF-1668-43CA-B327-0C818083CB3D}" type="presOf" srcId="{0624087F-DBDC-417E-A625-A79E21F0D6DE}" destId="{1C0F8391-4965-479A-919D-F89A381146B6}" srcOrd="0" destOrd="0" presId="urn:microsoft.com/office/officeart/2005/8/layout/radial1"/>
    <dgm:cxn modelId="{0F5D8D50-08A9-4E13-8DA9-283ECF717C62}" type="presOf" srcId="{26BC98B5-6DE6-44F7-A91D-0594ECDE16D4}" destId="{D2136869-B864-43DE-964F-5BAC9E461208}" srcOrd="0" destOrd="0" presId="urn:microsoft.com/office/officeart/2005/8/layout/radial1"/>
    <dgm:cxn modelId="{B69C6A13-5163-4BA4-A54E-5128DD9EBAE6}" type="presOf" srcId="{A7B670A9-E3B4-45F0-8D0E-C1DEAC04BB0C}" destId="{C022477D-F755-47C1-AC95-264B2C42CC50}" srcOrd="0" destOrd="0" presId="urn:microsoft.com/office/officeart/2005/8/layout/radial1"/>
    <dgm:cxn modelId="{C6D31AF0-B1C8-4712-BDA7-141A040383CE}" type="presOf" srcId="{7A97609F-E8EB-47FD-A504-FED9C5F4DBA8}" destId="{E55F839A-D47A-471B-BD73-DC2651D5D975}" srcOrd="1" destOrd="0" presId="urn:microsoft.com/office/officeart/2005/8/layout/radial1"/>
    <dgm:cxn modelId="{16B44B06-33F5-4736-8B83-C1B0329555DB}" srcId="{30C00855-D3AB-410B-9585-31830E65BC52}" destId="{0624087F-DBDC-417E-A625-A79E21F0D6DE}" srcOrd="1" destOrd="0" parTransId="{A7B670A9-E3B4-45F0-8D0E-C1DEAC04BB0C}" sibTransId="{9F7A5F77-5AD7-451A-9918-120429A3C192}"/>
    <dgm:cxn modelId="{56F1B031-6519-41B2-8708-9FC404B8981C}" type="presOf" srcId="{325D7E5A-646A-4529-8809-51014DF3C558}" destId="{57E26216-352A-45BC-92AD-CE5AFA789E06}" srcOrd="0" destOrd="0" presId="urn:microsoft.com/office/officeart/2005/8/layout/radial1"/>
    <dgm:cxn modelId="{2E1F0ECE-2172-4A67-9FDC-8A8FEB5325FE}" type="presOf" srcId="{80679DC2-69E3-45BF-B524-064167167766}" destId="{247FED1F-CDC9-4110-AB99-A64B39C75D24}" srcOrd="0" destOrd="0" presId="urn:microsoft.com/office/officeart/2005/8/layout/radial1"/>
    <dgm:cxn modelId="{9D409218-69FB-4424-8012-0668B4F63422}" srcId="{38EBCBD1-A271-46E8-A821-813520285E23}" destId="{30C00855-D3AB-410B-9585-31830E65BC52}" srcOrd="0" destOrd="0" parTransId="{68EB51DA-F3BE-48BD-882C-C7EDE387746B}" sibTransId="{AA2B0183-3DCD-404C-A1CB-2F1C6DBC2EF1}"/>
    <dgm:cxn modelId="{BFF6ABDC-045C-4D9B-8546-1653C6B6D69F}" type="presOf" srcId="{38EBCBD1-A271-46E8-A821-813520285E23}" destId="{5419D470-4621-4B3F-87AD-54C7783FB9DC}" srcOrd="0" destOrd="0" presId="urn:microsoft.com/office/officeart/2005/8/layout/radial1"/>
    <dgm:cxn modelId="{D3BDBA7A-3028-49D1-8534-BDBC3E7FD7A4}" type="presOf" srcId="{A19042CF-2F71-4C6A-BFED-D5F96A88442D}" destId="{6F9A6749-BCAE-4391-A22F-07DCDEC2CD34}" srcOrd="0" destOrd="0" presId="urn:microsoft.com/office/officeart/2005/8/layout/radial1"/>
    <dgm:cxn modelId="{BFBB29C6-5A7B-485E-8EA4-77A42B8BAAF0}" type="presOf" srcId="{26BC98B5-6DE6-44F7-A91D-0594ECDE16D4}" destId="{0CC54469-A9D7-41CD-AE4D-60A10FAC3D01}" srcOrd="1" destOrd="0" presId="urn:microsoft.com/office/officeart/2005/8/layout/radial1"/>
    <dgm:cxn modelId="{E7DB8715-730D-4371-B8B5-6D7BBB271396}" type="presOf" srcId="{4022C5AB-701E-46E9-9072-800254CF1DF3}" destId="{3C8AEBFA-0312-4086-8096-B0794CF7A942}" srcOrd="0" destOrd="0" presId="urn:microsoft.com/office/officeart/2005/8/layout/radial1"/>
    <dgm:cxn modelId="{1CBC4E55-3170-46A0-96DC-2049F282755F}" srcId="{30C00855-D3AB-410B-9585-31830E65BC52}" destId="{A19042CF-2F71-4C6A-BFED-D5F96A88442D}" srcOrd="2" destOrd="0" parTransId="{80679DC2-69E3-45BF-B524-064167167766}" sibTransId="{588E6581-2B47-491A-BB13-7371A2183832}"/>
    <dgm:cxn modelId="{4447AFFB-CCFC-400A-89F2-0B218BDE6EA3}" type="presOf" srcId="{7A97609F-E8EB-47FD-A504-FED9C5F4DBA8}" destId="{F1171F33-C173-458B-B3AF-385CC69284D1}" srcOrd="0" destOrd="0" presId="urn:microsoft.com/office/officeart/2005/8/layout/radial1"/>
    <dgm:cxn modelId="{C9A74E62-E714-446A-B6DD-3FA97047FF9A}" type="presOf" srcId="{5891A307-6CAD-468B-A73B-A969F4E5CBFB}" destId="{12F67830-BCA7-4D32-A8F0-1B31867FE041}" srcOrd="0" destOrd="0" presId="urn:microsoft.com/office/officeart/2005/8/layout/radial1"/>
    <dgm:cxn modelId="{FB3586AA-67CD-4D6C-BC11-54BA6CAF3D95}" srcId="{30C00855-D3AB-410B-9585-31830E65BC52}" destId="{4022C5AB-701E-46E9-9072-800254CF1DF3}" srcOrd="0" destOrd="0" parTransId="{5891A307-6CAD-468B-A73B-A969F4E5CBFB}" sibTransId="{8896FB89-06D9-4B4F-8555-D4BE49EE2B85}"/>
    <dgm:cxn modelId="{3F33D67C-DC4B-476D-AA4D-375E52327663}" srcId="{30C00855-D3AB-410B-9585-31830E65BC52}" destId="{325D7E5A-646A-4529-8809-51014DF3C558}" srcOrd="4" destOrd="0" parTransId="{7A97609F-E8EB-47FD-A504-FED9C5F4DBA8}" sibTransId="{00ACDA8C-8656-4ED6-B717-F965CEB0E28F}"/>
    <dgm:cxn modelId="{A7A5DDD6-ECD1-4D53-A50C-44298E6E0BA0}" srcId="{30C00855-D3AB-410B-9585-31830E65BC52}" destId="{50288C0C-E1B3-457B-8677-2CC0E52AB87A}" srcOrd="3" destOrd="0" parTransId="{26BC98B5-6DE6-44F7-A91D-0594ECDE16D4}" sibTransId="{9CEBF8ED-63FE-4646-9563-8B3BD075EA79}"/>
    <dgm:cxn modelId="{1E3A03C3-FD61-429F-90F3-2EA9C249329D}" type="presParOf" srcId="{5419D470-4621-4B3F-87AD-54C7783FB9DC}" destId="{259F6E2B-1A25-4B46-8646-D9903D5BB251}" srcOrd="0" destOrd="0" presId="urn:microsoft.com/office/officeart/2005/8/layout/radial1"/>
    <dgm:cxn modelId="{63B16DE3-69AC-4747-BF59-B996D261D865}" type="presParOf" srcId="{5419D470-4621-4B3F-87AD-54C7783FB9DC}" destId="{12F67830-BCA7-4D32-A8F0-1B31867FE041}" srcOrd="1" destOrd="0" presId="urn:microsoft.com/office/officeart/2005/8/layout/radial1"/>
    <dgm:cxn modelId="{688A7ABC-49AC-43E3-A7A1-4214F2EAD5D1}" type="presParOf" srcId="{12F67830-BCA7-4D32-A8F0-1B31867FE041}" destId="{3DDD8FBF-4804-41DD-8E2F-5C49E0B6A5C3}" srcOrd="0" destOrd="0" presId="urn:microsoft.com/office/officeart/2005/8/layout/radial1"/>
    <dgm:cxn modelId="{436FF6A5-D908-4873-B875-41EDD2414FA0}" type="presParOf" srcId="{5419D470-4621-4B3F-87AD-54C7783FB9DC}" destId="{3C8AEBFA-0312-4086-8096-B0794CF7A942}" srcOrd="2" destOrd="0" presId="urn:microsoft.com/office/officeart/2005/8/layout/radial1"/>
    <dgm:cxn modelId="{FE64027D-A80B-4D3D-99AF-0A8A92576374}" type="presParOf" srcId="{5419D470-4621-4B3F-87AD-54C7783FB9DC}" destId="{C022477D-F755-47C1-AC95-264B2C42CC50}" srcOrd="3" destOrd="0" presId="urn:microsoft.com/office/officeart/2005/8/layout/radial1"/>
    <dgm:cxn modelId="{C4902C00-7F58-4D17-959B-A28CF4A1180A}" type="presParOf" srcId="{C022477D-F755-47C1-AC95-264B2C42CC50}" destId="{AC771C8C-44D0-425C-9A3D-87D24C35F3A8}" srcOrd="0" destOrd="0" presId="urn:microsoft.com/office/officeart/2005/8/layout/radial1"/>
    <dgm:cxn modelId="{D0096B3E-AD3B-4C8D-B5B2-9DCBAB442AD0}" type="presParOf" srcId="{5419D470-4621-4B3F-87AD-54C7783FB9DC}" destId="{1C0F8391-4965-479A-919D-F89A381146B6}" srcOrd="4" destOrd="0" presId="urn:microsoft.com/office/officeart/2005/8/layout/radial1"/>
    <dgm:cxn modelId="{280C1FBA-62D2-4281-BECE-65210833D8A6}" type="presParOf" srcId="{5419D470-4621-4B3F-87AD-54C7783FB9DC}" destId="{247FED1F-CDC9-4110-AB99-A64B39C75D24}" srcOrd="5" destOrd="0" presId="urn:microsoft.com/office/officeart/2005/8/layout/radial1"/>
    <dgm:cxn modelId="{81D84C43-8A34-4588-99D7-92B875E59FE8}" type="presParOf" srcId="{247FED1F-CDC9-4110-AB99-A64B39C75D24}" destId="{10EE9870-B7E0-4ED0-93C4-9A9056E31077}" srcOrd="0" destOrd="0" presId="urn:microsoft.com/office/officeart/2005/8/layout/radial1"/>
    <dgm:cxn modelId="{5E28D71D-B128-4A7A-8699-9E2F292D75A0}" type="presParOf" srcId="{5419D470-4621-4B3F-87AD-54C7783FB9DC}" destId="{6F9A6749-BCAE-4391-A22F-07DCDEC2CD34}" srcOrd="6" destOrd="0" presId="urn:microsoft.com/office/officeart/2005/8/layout/radial1"/>
    <dgm:cxn modelId="{30ACEF37-26A5-4082-9643-5353A1C2400F}" type="presParOf" srcId="{5419D470-4621-4B3F-87AD-54C7783FB9DC}" destId="{D2136869-B864-43DE-964F-5BAC9E461208}" srcOrd="7" destOrd="0" presId="urn:microsoft.com/office/officeart/2005/8/layout/radial1"/>
    <dgm:cxn modelId="{26C0782C-D490-4191-A903-45570E2D1710}" type="presParOf" srcId="{D2136869-B864-43DE-964F-5BAC9E461208}" destId="{0CC54469-A9D7-41CD-AE4D-60A10FAC3D01}" srcOrd="0" destOrd="0" presId="urn:microsoft.com/office/officeart/2005/8/layout/radial1"/>
    <dgm:cxn modelId="{1BFD38C2-1FD2-4616-9677-BB1A7EA48B3D}" type="presParOf" srcId="{5419D470-4621-4B3F-87AD-54C7783FB9DC}" destId="{60FD0CF9-5A43-4CAA-B429-194A6DD9684B}" srcOrd="8" destOrd="0" presId="urn:microsoft.com/office/officeart/2005/8/layout/radial1"/>
    <dgm:cxn modelId="{AF0D7E1B-6E7D-43FE-8848-FEEA2B685716}" type="presParOf" srcId="{5419D470-4621-4B3F-87AD-54C7783FB9DC}" destId="{F1171F33-C173-458B-B3AF-385CC69284D1}" srcOrd="9" destOrd="0" presId="urn:microsoft.com/office/officeart/2005/8/layout/radial1"/>
    <dgm:cxn modelId="{CCA6AE2C-F2D6-4D3C-A174-7D4192FC6C24}" type="presParOf" srcId="{F1171F33-C173-458B-B3AF-385CC69284D1}" destId="{E55F839A-D47A-471B-BD73-DC2651D5D975}" srcOrd="0" destOrd="0" presId="urn:microsoft.com/office/officeart/2005/8/layout/radial1"/>
    <dgm:cxn modelId="{FDE4E081-D72E-407A-878D-BE3AAA92D4DE}" type="presParOf" srcId="{5419D470-4621-4B3F-87AD-54C7783FB9DC}" destId="{57E26216-352A-45BC-92AD-CE5AFA789E06}" srcOrd="10" destOrd="0" presId="urn:microsoft.com/office/officeart/2005/8/layout/radial1"/>
  </dgm:cxnLst>
  <dgm:bg>
    <a:effectLst>
      <a:outerShdw blurRad="76200" dir="18900000" sy="23000" kx="-1200000" algn="bl" rotWithShape="0">
        <a:prstClr val="black">
          <a:alpha val="2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C5783D-1BED-4DFA-917F-894C5169B4A3}" type="doc">
      <dgm:prSet loTypeId="urn:microsoft.com/office/officeart/2005/8/layout/chevron2" loCatId="process" qsTypeId="urn:microsoft.com/office/officeart/2005/8/quickstyle/3d5" qsCatId="3D" csTypeId="urn:microsoft.com/office/officeart/2005/8/colors/accent0_2" csCatId="mainScheme" phldr="1"/>
      <dgm:spPr/>
      <dgm:t>
        <a:bodyPr/>
        <a:lstStyle/>
        <a:p>
          <a:endParaRPr lang="es-PE"/>
        </a:p>
      </dgm:t>
    </dgm:pt>
    <dgm:pt modelId="{C2E2A4AF-2AB1-4BB7-B4F3-15BF1B6D88B5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PE" smtClean="0"/>
            <a:t>Para establecer mis metas de una manera adecuada es necesario que:</a:t>
          </a:r>
          <a:endParaRPr lang="es-PE"/>
        </a:p>
      </dgm:t>
    </dgm:pt>
    <dgm:pt modelId="{56E6CE3F-C13E-4D5A-8AFA-AF51D0B3413D}" type="parTrans" cxnId="{3242F480-BE24-404C-B050-E3A914D98EB6}">
      <dgm:prSet/>
      <dgm:spPr/>
      <dgm:t>
        <a:bodyPr/>
        <a:lstStyle/>
        <a:p>
          <a:endParaRPr lang="es-PE"/>
        </a:p>
      </dgm:t>
    </dgm:pt>
    <dgm:pt modelId="{24D67F45-385A-4B59-AD6D-7A990E311D5F}" type="sibTrans" cxnId="{3242F480-BE24-404C-B050-E3A914D98EB6}">
      <dgm:prSet/>
      <dgm:spPr/>
      <dgm:t>
        <a:bodyPr/>
        <a:lstStyle/>
        <a:p>
          <a:endParaRPr lang="es-PE"/>
        </a:p>
      </dgm:t>
    </dgm:pt>
    <dgm:pt modelId="{2BA076C2-F20E-4736-B297-6F6D3A6B6C16}">
      <dgm:prSet/>
      <dgm:spPr/>
      <dgm:t>
        <a:bodyPr/>
        <a:lstStyle/>
        <a:p>
          <a:pPr rtl="0"/>
          <a:r>
            <a:rPr lang="es-PE" b="1" dirty="0" smtClean="0"/>
            <a:t>En línea con mis valores.</a:t>
          </a:r>
          <a:endParaRPr lang="es-PE" b="1" dirty="0"/>
        </a:p>
      </dgm:t>
    </dgm:pt>
    <dgm:pt modelId="{DB2F3EAC-E919-489F-ACF2-F8A6262E0AAA}" type="parTrans" cxnId="{1F4D9D2D-6584-479E-9E8B-BB1B81103423}">
      <dgm:prSet/>
      <dgm:spPr/>
      <dgm:t>
        <a:bodyPr/>
        <a:lstStyle/>
        <a:p>
          <a:endParaRPr lang="es-PE"/>
        </a:p>
      </dgm:t>
    </dgm:pt>
    <dgm:pt modelId="{B67CF2FF-8886-4B57-AAF0-52D00F041AE6}" type="sibTrans" cxnId="{1F4D9D2D-6584-479E-9E8B-BB1B81103423}">
      <dgm:prSet/>
      <dgm:spPr/>
      <dgm:t>
        <a:bodyPr/>
        <a:lstStyle/>
        <a:p>
          <a:endParaRPr lang="es-PE"/>
        </a:p>
      </dgm:t>
    </dgm:pt>
    <dgm:pt modelId="{65B9E3FC-E694-4A8D-B4E9-DE335CF48007}">
      <dgm:prSet/>
      <dgm:spPr/>
      <dgm:t>
        <a:bodyPr/>
        <a:lstStyle/>
        <a:p>
          <a:pPr rtl="0"/>
          <a:r>
            <a:rPr lang="es-PE" b="1" dirty="0" smtClean="0"/>
            <a:t>De tiempo definido.</a:t>
          </a:r>
          <a:endParaRPr lang="es-PE" b="1" dirty="0"/>
        </a:p>
      </dgm:t>
    </dgm:pt>
    <dgm:pt modelId="{1C51CAFC-8876-41F3-A1A6-39F295125575}" type="parTrans" cxnId="{9D73FAA1-95FB-43BD-8AA9-8DEE8A7267D6}">
      <dgm:prSet/>
      <dgm:spPr/>
      <dgm:t>
        <a:bodyPr/>
        <a:lstStyle/>
        <a:p>
          <a:endParaRPr lang="es-PE"/>
        </a:p>
      </dgm:t>
    </dgm:pt>
    <dgm:pt modelId="{2CB949C1-7D43-4EDA-82C9-708BFC6981AE}" type="sibTrans" cxnId="{9D73FAA1-95FB-43BD-8AA9-8DEE8A7267D6}">
      <dgm:prSet/>
      <dgm:spPr/>
      <dgm:t>
        <a:bodyPr/>
        <a:lstStyle/>
        <a:p>
          <a:endParaRPr lang="es-PE"/>
        </a:p>
      </dgm:t>
    </dgm:pt>
    <dgm:pt modelId="{39360D1D-4392-45A1-888F-5478F1CFDA12}">
      <dgm:prSet/>
      <dgm:spPr/>
      <dgm:t>
        <a:bodyPr/>
        <a:lstStyle/>
        <a:p>
          <a:pPr rtl="0"/>
          <a:r>
            <a:rPr lang="es-PE" b="1" smtClean="0"/>
            <a:t>Estén definidas clara y específicamente.</a:t>
          </a:r>
          <a:endParaRPr lang="es-PE" b="1"/>
        </a:p>
      </dgm:t>
    </dgm:pt>
    <dgm:pt modelId="{594FCF04-FEC4-4F16-B345-4F8F147D001E}" type="parTrans" cxnId="{A4DFC66D-818F-42D5-8DC9-C103B7ACF73D}">
      <dgm:prSet/>
      <dgm:spPr/>
      <dgm:t>
        <a:bodyPr/>
        <a:lstStyle/>
        <a:p>
          <a:endParaRPr lang="es-PE"/>
        </a:p>
      </dgm:t>
    </dgm:pt>
    <dgm:pt modelId="{E15F9BF7-7CC6-4A4E-A84D-9B6CE0E52776}" type="sibTrans" cxnId="{A4DFC66D-818F-42D5-8DC9-C103B7ACF73D}">
      <dgm:prSet/>
      <dgm:spPr/>
      <dgm:t>
        <a:bodyPr/>
        <a:lstStyle/>
        <a:p>
          <a:endParaRPr lang="es-PE"/>
        </a:p>
      </dgm:t>
    </dgm:pt>
    <dgm:pt modelId="{4B1E02E6-5A72-4F36-B4A2-31DF23D6699A}">
      <dgm:prSet/>
      <dgm:spPr/>
      <dgm:t>
        <a:bodyPr/>
        <a:lstStyle/>
        <a:p>
          <a:pPr rtl="0"/>
          <a:r>
            <a:rPr lang="es-PE" b="1" smtClean="0"/>
            <a:t>Sean completamente mías.</a:t>
          </a:r>
          <a:endParaRPr lang="es-PE" b="1"/>
        </a:p>
      </dgm:t>
    </dgm:pt>
    <dgm:pt modelId="{69DBF2EC-3B8A-4B8F-9F4A-A03DF6A85BE9}" type="parTrans" cxnId="{6EE22389-CCD6-4094-82DF-897B617EAAB3}">
      <dgm:prSet/>
      <dgm:spPr/>
      <dgm:t>
        <a:bodyPr/>
        <a:lstStyle/>
        <a:p>
          <a:endParaRPr lang="es-PE"/>
        </a:p>
      </dgm:t>
    </dgm:pt>
    <dgm:pt modelId="{18D89F77-65BC-44F5-B357-ED507FCC2D73}" type="sibTrans" cxnId="{6EE22389-CCD6-4094-82DF-897B617EAAB3}">
      <dgm:prSet/>
      <dgm:spPr/>
      <dgm:t>
        <a:bodyPr/>
        <a:lstStyle/>
        <a:p>
          <a:endParaRPr lang="es-PE"/>
        </a:p>
      </dgm:t>
    </dgm:pt>
    <dgm:pt modelId="{A862B758-FF1D-486B-A47C-6DE4431DE042}">
      <dgm:prSet/>
      <dgm:spPr/>
      <dgm:t>
        <a:bodyPr/>
        <a:lstStyle/>
        <a:p>
          <a:pPr rtl="0"/>
          <a:r>
            <a:rPr lang="es-PE" b="1" smtClean="0"/>
            <a:t>Sean realistas.</a:t>
          </a:r>
          <a:endParaRPr lang="es-PE" b="1"/>
        </a:p>
      </dgm:t>
    </dgm:pt>
    <dgm:pt modelId="{ED262F2A-5F53-422A-866B-775BFC2D5AE8}" type="parTrans" cxnId="{FE7E837F-189E-4EB2-BE7F-82C237226DCA}">
      <dgm:prSet/>
      <dgm:spPr/>
      <dgm:t>
        <a:bodyPr/>
        <a:lstStyle/>
        <a:p>
          <a:endParaRPr lang="es-PE"/>
        </a:p>
      </dgm:t>
    </dgm:pt>
    <dgm:pt modelId="{0214199C-3D0B-4CF8-8680-5F77177B2D5F}" type="sibTrans" cxnId="{FE7E837F-189E-4EB2-BE7F-82C237226DCA}">
      <dgm:prSet/>
      <dgm:spPr/>
      <dgm:t>
        <a:bodyPr/>
        <a:lstStyle/>
        <a:p>
          <a:endParaRPr lang="es-PE"/>
        </a:p>
      </dgm:t>
    </dgm:pt>
    <dgm:pt modelId="{19469FA1-BA49-444D-9C0A-3A1B5A6C97F0}" type="pres">
      <dgm:prSet presAssocID="{E2C5783D-1BED-4DFA-917F-894C5169B4A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F32843D-A880-4EA4-9E0A-D1AFEB1ED06A}" type="pres">
      <dgm:prSet presAssocID="{C2E2A4AF-2AB1-4BB7-B4F3-15BF1B6D88B5}" presName="composite" presStyleCnt="0"/>
      <dgm:spPr/>
    </dgm:pt>
    <dgm:pt modelId="{F55BDF7B-27B1-45B0-B74F-97A03846FFDF}" type="pres">
      <dgm:prSet presAssocID="{C2E2A4AF-2AB1-4BB7-B4F3-15BF1B6D88B5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189508-455D-4B41-993F-B79ACECFC962}" type="pres">
      <dgm:prSet presAssocID="{C2E2A4AF-2AB1-4BB7-B4F3-15BF1B6D88B5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9CC096C5-13F1-4254-84E3-CB7420380C69}" type="presOf" srcId="{C2E2A4AF-2AB1-4BB7-B4F3-15BF1B6D88B5}" destId="{F55BDF7B-27B1-45B0-B74F-97A03846FFDF}" srcOrd="0" destOrd="0" presId="urn:microsoft.com/office/officeart/2005/8/layout/chevron2"/>
    <dgm:cxn modelId="{940B2E2D-879E-4824-BA02-CFB67329E5A9}" type="presOf" srcId="{E2C5783D-1BED-4DFA-917F-894C5169B4A3}" destId="{19469FA1-BA49-444D-9C0A-3A1B5A6C97F0}" srcOrd="0" destOrd="0" presId="urn:microsoft.com/office/officeart/2005/8/layout/chevron2"/>
    <dgm:cxn modelId="{2F873753-90A0-4E0C-B3EF-8E4EE3B8DA48}" type="presOf" srcId="{65B9E3FC-E694-4A8D-B4E9-DE335CF48007}" destId="{6F189508-455D-4B41-993F-B79ACECFC962}" srcOrd="0" destOrd="1" presId="urn:microsoft.com/office/officeart/2005/8/layout/chevron2"/>
    <dgm:cxn modelId="{1F4D9D2D-6584-479E-9E8B-BB1B81103423}" srcId="{C2E2A4AF-2AB1-4BB7-B4F3-15BF1B6D88B5}" destId="{2BA076C2-F20E-4736-B297-6F6D3A6B6C16}" srcOrd="0" destOrd="0" parTransId="{DB2F3EAC-E919-489F-ACF2-F8A6262E0AAA}" sibTransId="{B67CF2FF-8886-4B57-AAF0-52D00F041AE6}"/>
    <dgm:cxn modelId="{6EE22389-CCD6-4094-82DF-897B617EAAB3}" srcId="{C2E2A4AF-2AB1-4BB7-B4F3-15BF1B6D88B5}" destId="{4B1E02E6-5A72-4F36-B4A2-31DF23D6699A}" srcOrd="3" destOrd="0" parTransId="{69DBF2EC-3B8A-4B8F-9F4A-A03DF6A85BE9}" sibTransId="{18D89F77-65BC-44F5-B357-ED507FCC2D73}"/>
    <dgm:cxn modelId="{FE7E837F-189E-4EB2-BE7F-82C237226DCA}" srcId="{C2E2A4AF-2AB1-4BB7-B4F3-15BF1B6D88B5}" destId="{A862B758-FF1D-486B-A47C-6DE4431DE042}" srcOrd="4" destOrd="0" parTransId="{ED262F2A-5F53-422A-866B-775BFC2D5AE8}" sibTransId="{0214199C-3D0B-4CF8-8680-5F77177B2D5F}"/>
    <dgm:cxn modelId="{5FA448B5-6469-4762-BF10-F96A77AE000D}" type="presOf" srcId="{A862B758-FF1D-486B-A47C-6DE4431DE042}" destId="{6F189508-455D-4B41-993F-B79ACECFC962}" srcOrd="0" destOrd="4" presId="urn:microsoft.com/office/officeart/2005/8/layout/chevron2"/>
    <dgm:cxn modelId="{3242F480-BE24-404C-B050-E3A914D98EB6}" srcId="{E2C5783D-1BED-4DFA-917F-894C5169B4A3}" destId="{C2E2A4AF-2AB1-4BB7-B4F3-15BF1B6D88B5}" srcOrd="0" destOrd="0" parTransId="{56E6CE3F-C13E-4D5A-8AFA-AF51D0B3413D}" sibTransId="{24D67F45-385A-4B59-AD6D-7A990E311D5F}"/>
    <dgm:cxn modelId="{93C39950-4996-412A-9E81-B911398FF892}" type="presOf" srcId="{4B1E02E6-5A72-4F36-B4A2-31DF23D6699A}" destId="{6F189508-455D-4B41-993F-B79ACECFC962}" srcOrd="0" destOrd="3" presId="urn:microsoft.com/office/officeart/2005/8/layout/chevron2"/>
    <dgm:cxn modelId="{9D73FAA1-95FB-43BD-8AA9-8DEE8A7267D6}" srcId="{C2E2A4AF-2AB1-4BB7-B4F3-15BF1B6D88B5}" destId="{65B9E3FC-E694-4A8D-B4E9-DE335CF48007}" srcOrd="1" destOrd="0" parTransId="{1C51CAFC-8876-41F3-A1A6-39F295125575}" sibTransId="{2CB949C1-7D43-4EDA-82C9-708BFC6981AE}"/>
    <dgm:cxn modelId="{78B880A1-F629-4B94-AFD1-1B74018BD0CA}" type="presOf" srcId="{39360D1D-4392-45A1-888F-5478F1CFDA12}" destId="{6F189508-455D-4B41-993F-B79ACECFC962}" srcOrd="0" destOrd="2" presId="urn:microsoft.com/office/officeart/2005/8/layout/chevron2"/>
    <dgm:cxn modelId="{A808C661-0CF9-4608-9A7D-297975D7C064}" type="presOf" srcId="{2BA076C2-F20E-4736-B297-6F6D3A6B6C16}" destId="{6F189508-455D-4B41-993F-B79ACECFC962}" srcOrd="0" destOrd="0" presId="urn:microsoft.com/office/officeart/2005/8/layout/chevron2"/>
    <dgm:cxn modelId="{A4DFC66D-818F-42D5-8DC9-C103B7ACF73D}" srcId="{C2E2A4AF-2AB1-4BB7-B4F3-15BF1B6D88B5}" destId="{39360D1D-4392-45A1-888F-5478F1CFDA12}" srcOrd="2" destOrd="0" parTransId="{594FCF04-FEC4-4F16-B345-4F8F147D001E}" sibTransId="{E15F9BF7-7CC6-4A4E-A84D-9B6CE0E52776}"/>
    <dgm:cxn modelId="{8A4C8815-A019-4C50-8C15-EB164515EB9D}" type="presParOf" srcId="{19469FA1-BA49-444D-9C0A-3A1B5A6C97F0}" destId="{CF32843D-A880-4EA4-9E0A-D1AFEB1ED06A}" srcOrd="0" destOrd="0" presId="urn:microsoft.com/office/officeart/2005/8/layout/chevron2"/>
    <dgm:cxn modelId="{E6C45FF0-5709-49AD-8899-07E5B43F3B67}" type="presParOf" srcId="{CF32843D-A880-4EA4-9E0A-D1AFEB1ED06A}" destId="{F55BDF7B-27B1-45B0-B74F-97A03846FFDF}" srcOrd="0" destOrd="0" presId="urn:microsoft.com/office/officeart/2005/8/layout/chevron2"/>
    <dgm:cxn modelId="{14D56313-E1D4-43A1-8073-765FEE5B9218}" type="presParOf" srcId="{CF32843D-A880-4EA4-9E0A-D1AFEB1ED06A}" destId="{6F189508-455D-4B41-993F-B79ACECFC96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F6E2B-1A25-4B46-8646-D9903D5BB251}">
      <dsp:nvSpPr>
        <dsp:cNvPr id="0" name=""/>
        <dsp:cNvSpPr/>
      </dsp:nvSpPr>
      <dsp:spPr>
        <a:xfrm>
          <a:off x="3413596" y="1827397"/>
          <a:ext cx="1402407" cy="140240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META</a:t>
          </a:r>
          <a:endParaRPr lang="es-PE" sz="2400" kern="1200" dirty="0"/>
        </a:p>
      </dsp:txBody>
      <dsp:txXfrm>
        <a:off x="3618974" y="2032775"/>
        <a:ext cx="991651" cy="991651"/>
      </dsp:txXfrm>
    </dsp:sp>
    <dsp:sp modelId="{12F67830-BCA7-4D32-A8F0-1B31867FE041}">
      <dsp:nvSpPr>
        <dsp:cNvPr id="0" name=""/>
        <dsp:cNvSpPr/>
      </dsp:nvSpPr>
      <dsp:spPr>
        <a:xfrm rot="16200000">
          <a:off x="3903152" y="1600413"/>
          <a:ext cx="423294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423294" y="15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4104217" y="1605168"/>
        <a:ext cx="21164" cy="21164"/>
      </dsp:txXfrm>
    </dsp:sp>
    <dsp:sp modelId="{3C8AEBFA-0312-4086-8096-B0794CF7A942}">
      <dsp:nvSpPr>
        <dsp:cNvPr id="0" name=""/>
        <dsp:cNvSpPr/>
      </dsp:nvSpPr>
      <dsp:spPr>
        <a:xfrm>
          <a:off x="3413596" y="1696"/>
          <a:ext cx="1402407" cy="14024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2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2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b="1" kern="1200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rPr>
            <a:t>En línea con mis valores</a:t>
          </a:r>
          <a:endParaRPr lang="es-PE" sz="1500" b="1" kern="1200" cap="none" spc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bg2">
                <a:tint val="85000"/>
                <a:satMod val="15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</a:endParaRPr>
        </a:p>
      </dsp:txBody>
      <dsp:txXfrm>
        <a:off x="3618974" y="207074"/>
        <a:ext cx="991651" cy="991651"/>
      </dsp:txXfrm>
    </dsp:sp>
    <dsp:sp modelId="{C022477D-F755-47C1-AC95-264B2C42CC50}">
      <dsp:nvSpPr>
        <dsp:cNvPr id="0" name=""/>
        <dsp:cNvSpPr/>
      </dsp:nvSpPr>
      <dsp:spPr>
        <a:xfrm rot="20520000">
          <a:off x="4771325" y="2231178"/>
          <a:ext cx="423294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423294" y="15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4972390" y="2235932"/>
        <a:ext cx="21164" cy="21164"/>
      </dsp:txXfrm>
    </dsp:sp>
    <dsp:sp modelId="{1C0F8391-4965-479A-919D-F89A381146B6}">
      <dsp:nvSpPr>
        <dsp:cNvPr id="0" name=""/>
        <dsp:cNvSpPr/>
      </dsp:nvSpPr>
      <dsp:spPr>
        <a:xfrm>
          <a:off x="5149941" y="1263224"/>
          <a:ext cx="1402407" cy="140240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3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3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b="1" kern="1200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De tiempo definido</a:t>
          </a:r>
          <a:endParaRPr lang="es-PE" sz="1500" b="1" kern="1200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5355319" y="1468602"/>
        <a:ext cx="991651" cy="991651"/>
      </dsp:txXfrm>
    </dsp:sp>
    <dsp:sp modelId="{247FED1F-CDC9-4110-AB99-A64B39C75D24}">
      <dsp:nvSpPr>
        <dsp:cNvPr id="0" name=""/>
        <dsp:cNvSpPr/>
      </dsp:nvSpPr>
      <dsp:spPr>
        <a:xfrm rot="3240000">
          <a:off x="4439713" y="3251776"/>
          <a:ext cx="423294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423294" y="15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4640777" y="3256530"/>
        <a:ext cx="21164" cy="21164"/>
      </dsp:txXfrm>
    </dsp:sp>
    <dsp:sp modelId="{6F9A6749-BCAE-4391-A22F-07DCDEC2CD34}">
      <dsp:nvSpPr>
        <dsp:cNvPr id="0" name=""/>
        <dsp:cNvSpPr/>
      </dsp:nvSpPr>
      <dsp:spPr>
        <a:xfrm>
          <a:off x="4486716" y="3304421"/>
          <a:ext cx="1402407" cy="140240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4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4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b="1" kern="1200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rPr>
            <a:t>Realistas</a:t>
          </a:r>
          <a:endParaRPr lang="es-PE" sz="1500" b="1" kern="1200" cap="none" spc="50" dirty="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innerShdw blurRad="50900" dist="38500" dir="13500000">
                <a:srgbClr val="000000">
                  <a:alpha val="60000"/>
                </a:srgbClr>
              </a:innerShdw>
            </a:effectLst>
          </a:endParaRPr>
        </a:p>
      </dsp:txBody>
      <dsp:txXfrm>
        <a:off x="4692094" y="3509799"/>
        <a:ext cx="991651" cy="991651"/>
      </dsp:txXfrm>
    </dsp:sp>
    <dsp:sp modelId="{D2136869-B864-43DE-964F-5BAC9E461208}">
      <dsp:nvSpPr>
        <dsp:cNvPr id="0" name=""/>
        <dsp:cNvSpPr/>
      </dsp:nvSpPr>
      <dsp:spPr>
        <a:xfrm rot="7560000">
          <a:off x="3366592" y="3251776"/>
          <a:ext cx="423294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423294" y="15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 rot="10800000">
        <a:off x="3567657" y="3256530"/>
        <a:ext cx="21164" cy="21164"/>
      </dsp:txXfrm>
    </dsp:sp>
    <dsp:sp modelId="{60FD0CF9-5A43-4CAA-B429-194A6DD9684B}">
      <dsp:nvSpPr>
        <dsp:cNvPr id="0" name=""/>
        <dsp:cNvSpPr/>
      </dsp:nvSpPr>
      <dsp:spPr>
        <a:xfrm>
          <a:off x="2340475" y="3304421"/>
          <a:ext cx="1402407" cy="140240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b="1" kern="1200" cap="none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rPr>
            <a:t>Son mías</a:t>
          </a:r>
          <a:endParaRPr lang="es-PE" sz="1500" b="1" kern="1200" cap="none" spc="50" dirty="0">
            <a:ln w="13500">
              <a:solidFill>
                <a:schemeClr val="accent1">
                  <a:shade val="2500"/>
                  <a:alpha val="6500"/>
                </a:schemeClr>
              </a:solidFill>
              <a:prstDash val="solid"/>
            </a:ln>
            <a:solidFill>
              <a:schemeClr val="accent1">
                <a:tint val="3000"/>
                <a:alpha val="95000"/>
              </a:schemeClr>
            </a:solidFill>
            <a:effectLst>
              <a:innerShdw blurRad="50900" dist="38500" dir="13500000">
                <a:srgbClr val="000000">
                  <a:alpha val="60000"/>
                </a:srgbClr>
              </a:innerShdw>
            </a:effectLst>
          </a:endParaRPr>
        </a:p>
      </dsp:txBody>
      <dsp:txXfrm>
        <a:off x="2545853" y="3509799"/>
        <a:ext cx="991651" cy="991651"/>
      </dsp:txXfrm>
    </dsp:sp>
    <dsp:sp modelId="{F1171F33-C173-458B-B3AF-385CC69284D1}">
      <dsp:nvSpPr>
        <dsp:cNvPr id="0" name=""/>
        <dsp:cNvSpPr/>
      </dsp:nvSpPr>
      <dsp:spPr>
        <a:xfrm rot="11880000">
          <a:off x="3034980" y="2231178"/>
          <a:ext cx="423294" cy="30673"/>
        </a:xfrm>
        <a:custGeom>
          <a:avLst/>
          <a:gdLst/>
          <a:ahLst/>
          <a:cxnLst/>
          <a:rect l="0" t="0" r="0" b="0"/>
          <a:pathLst>
            <a:path>
              <a:moveTo>
                <a:pt x="0" y="15336"/>
              </a:moveTo>
              <a:lnTo>
                <a:pt x="423294" y="1533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 rot="10800000">
        <a:off x="3236044" y="2235932"/>
        <a:ext cx="21164" cy="21164"/>
      </dsp:txXfrm>
    </dsp:sp>
    <dsp:sp modelId="{57E26216-352A-45BC-92AD-CE5AFA789E06}">
      <dsp:nvSpPr>
        <dsp:cNvPr id="0" name=""/>
        <dsp:cNvSpPr/>
      </dsp:nvSpPr>
      <dsp:spPr>
        <a:xfrm>
          <a:off x="1677250" y="1263224"/>
          <a:ext cx="1402407" cy="140240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6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6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b="1" kern="1200" cap="none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rPr>
            <a:t>Claras y específicas</a:t>
          </a:r>
          <a:endParaRPr lang="es-PE" sz="1500" b="1" kern="1200" cap="none" spc="0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1882628" y="1468602"/>
        <a:ext cx="991651" cy="9916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BDF7B-27B1-45B0-B74F-97A03846FFDF}">
      <dsp:nvSpPr>
        <dsp:cNvPr id="0" name=""/>
        <dsp:cNvSpPr/>
      </dsp:nvSpPr>
      <dsp:spPr>
        <a:xfrm rot="5400000">
          <a:off x="-708660" y="708660"/>
          <a:ext cx="4709160" cy="3291840"/>
        </a:xfrm>
        <a:prstGeom prst="chevron">
          <a:avLst/>
        </a:prstGeom>
        <a:gradFill rotWithShape="1">
          <a:gsLst>
            <a:gs pos="20000">
              <a:schemeClr val="accent3">
                <a:tint val="9000"/>
              </a:schemeClr>
            </a:gs>
            <a:gs pos="100000">
              <a:schemeClr val="accent3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 w="9525" cap="flat" cmpd="sng" algn="ctr">
          <a:solidFill>
            <a:schemeClr val="accent3">
              <a:shade val="48000"/>
              <a:satMod val="110000"/>
            </a:schemeClr>
          </a:solidFill>
          <a:prstDash val="solid"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p3d extrusionH="381000"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kern="1200" smtClean="0"/>
            <a:t>Para establecer mis metas de una manera adecuada es necesario que:</a:t>
          </a:r>
          <a:endParaRPr lang="es-PE" sz="2400" kern="1200"/>
        </a:p>
      </dsp:txBody>
      <dsp:txXfrm rot="-5400000">
        <a:off x="0" y="1645920"/>
        <a:ext cx="3291840" cy="1417320"/>
      </dsp:txXfrm>
    </dsp:sp>
    <dsp:sp modelId="{6F189508-455D-4B41-993F-B79ACECFC962}">
      <dsp:nvSpPr>
        <dsp:cNvPr id="0" name=""/>
        <dsp:cNvSpPr/>
      </dsp:nvSpPr>
      <dsp:spPr>
        <a:xfrm rot="5400000">
          <a:off x="4229100" y="-937259"/>
          <a:ext cx="3063240" cy="4937760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700" b="1" kern="1200" dirty="0" smtClean="0"/>
            <a:t>En línea con mis valores.</a:t>
          </a:r>
          <a:endParaRPr lang="es-PE" sz="2700" b="1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700" b="1" kern="1200" dirty="0" smtClean="0"/>
            <a:t>De tiempo definido.</a:t>
          </a:r>
          <a:endParaRPr lang="es-PE" sz="2700" b="1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700" b="1" kern="1200" smtClean="0"/>
            <a:t>Estén definidas clara y específicamente.</a:t>
          </a:r>
          <a:endParaRPr lang="es-PE" sz="2700" b="1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700" b="1" kern="1200" smtClean="0"/>
            <a:t>Sean completamente mías.</a:t>
          </a:r>
          <a:endParaRPr lang="es-PE" sz="2700" b="1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700" b="1" kern="1200" smtClean="0"/>
            <a:t>Sean realistas.</a:t>
          </a:r>
          <a:endParaRPr lang="es-PE" sz="2700" b="1" kern="1200"/>
        </a:p>
      </dsp:txBody>
      <dsp:txXfrm rot="-5400000">
        <a:off x="3291841" y="149535"/>
        <a:ext cx="4788225" cy="2764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DA8E97-5D4D-47AA-BE18-EC67444C6C35}" type="datetimeFigureOut">
              <a:rPr lang="es-PE" smtClean="0"/>
              <a:t>17/01/2018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C116C7-8B37-4174-B4F6-6B49DFA2BD7D}" type="slidenum">
              <a:rPr lang="es-PE" smtClean="0"/>
              <a:t>‹Nº›</a:t>
            </a:fld>
            <a:endParaRPr lang="es-P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ADMINISTRACIÓN DEL TIEMPO</a:t>
            </a:r>
            <a:endParaRPr lang="es-PE" cap="none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051720" y="3933056"/>
            <a:ext cx="6400800" cy="1752600"/>
          </a:xfrm>
        </p:spPr>
        <p:txBody>
          <a:bodyPr>
            <a:normAutofit/>
          </a:bodyPr>
          <a:lstStyle/>
          <a:p>
            <a:r>
              <a:rPr lang="es-P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 amas la vida no malgastes el tiempo, porque de tiempo se compone la vida.</a:t>
            </a:r>
          </a:p>
          <a:p>
            <a:pPr algn="r"/>
            <a:r>
              <a:rPr lang="es-P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Benjamín Franklin</a:t>
            </a:r>
          </a:p>
          <a:p>
            <a:endParaRPr lang="es-P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73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CÓMO DEFINIR LAS METAS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597406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541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LADRONES DEL TIEMPO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Mala planificación</a:t>
            </a:r>
          </a:p>
          <a:p>
            <a:r>
              <a:rPr lang="es-PE" dirty="0" smtClean="0"/>
              <a:t>Falta de autoridad</a:t>
            </a:r>
          </a:p>
          <a:p>
            <a:r>
              <a:rPr lang="es-PE" dirty="0" smtClean="0"/>
              <a:t>Metas poco claras</a:t>
            </a:r>
          </a:p>
          <a:p>
            <a:r>
              <a:rPr lang="es-PE" dirty="0" smtClean="0"/>
              <a:t>Falta de autodisciplina</a:t>
            </a:r>
          </a:p>
          <a:p>
            <a:r>
              <a:rPr lang="es-PE" dirty="0" smtClean="0"/>
              <a:t>Cálculos de tiempo poco realistas</a:t>
            </a:r>
          </a:p>
          <a:p>
            <a:r>
              <a:rPr lang="es-PE" dirty="0" smtClean="0"/>
              <a:t>Mala comunicación</a:t>
            </a:r>
          </a:p>
          <a:p>
            <a:r>
              <a:rPr lang="es-PE" dirty="0" smtClean="0"/>
              <a:t>Indecisión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988840"/>
            <a:ext cx="2605286" cy="34965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77505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ADMINISTRAR EL TIEMPO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E" dirty="0" smtClean="0"/>
              <a:t>Hacer que sirva para el beneficio de las personas y de las sociedades. </a:t>
            </a:r>
          </a:p>
          <a:p>
            <a:pPr algn="just"/>
            <a:endParaRPr lang="es-PE" dirty="0" smtClean="0"/>
          </a:p>
          <a:p>
            <a:pPr algn="just"/>
            <a:r>
              <a:rPr lang="es-PE" dirty="0"/>
              <a:t>L</a:t>
            </a:r>
            <a:r>
              <a:rPr lang="es-PE" dirty="0" smtClean="0"/>
              <a:t>a administración del tiempo es el manejo adecuado de los recursos en todo orden.</a:t>
            </a:r>
          </a:p>
          <a:p>
            <a:pPr algn="just"/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348880"/>
            <a:ext cx="2783210" cy="2530191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  <a:scene3d>
            <a:camera prst="perspectiveContrastingLeftFacing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98832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PLANIFICACIÓN EFICAZ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dirty="0" smtClean="0"/>
              <a:t>Puedo realizar una planificación eficaz si:</a:t>
            </a:r>
          </a:p>
          <a:p>
            <a:pPr algn="just"/>
            <a:r>
              <a:rPr lang="es-PE" dirty="0" smtClean="0"/>
              <a:t>Reviso mis metas y establezco tareas diarias específicas.</a:t>
            </a:r>
          </a:p>
          <a:p>
            <a:pPr algn="just"/>
            <a:r>
              <a:rPr lang="es-PE" dirty="0" smtClean="0"/>
              <a:t>Determino el tiempo que tomará realizar cada tarea.</a:t>
            </a:r>
          </a:p>
          <a:p>
            <a:pPr algn="just"/>
            <a:r>
              <a:rPr lang="es-PE" dirty="0" smtClean="0"/>
              <a:t>Anticipo los obstáculos a los que me enfrentaré.</a:t>
            </a:r>
          </a:p>
          <a:p>
            <a:pPr algn="just"/>
            <a:r>
              <a:rPr lang="es-PE" dirty="0" smtClean="0"/>
              <a:t>Organizo mis tareas por orden de prioridad.</a:t>
            </a:r>
          </a:p>
          <a:p>
            <a:pPr marL="0" indent="0" algn="just">
              <a:buNone/>
            </a:pPr>
            <a:r>
              <a:rPr lang="es-PE" dirty="0" smtClean="0"/>
              <a:t>	</a:t>
            </a:r>
          </a:p>
          <a:p>
            <a:pPr algn="just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5817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ESTABLECER METAS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590301"/>
              </p:ext>
            </p:extLst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38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59</TotalTime>
  <Words>176</Words>
  <Application>Microsoft Office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Vértice</vt:lpstr>
      <vt:lpstr>ADMINISTRACIÓN DEL TIEMPO</vt:lpstr>
      <vt:lpstr>CÓMO DEFINIR LAS METAS</vt:lpstr>
      <vt:lpstr>LADRONES DEL TIEMPO</vt:lpstr>
      <vt:lpstr>ADMINISTRAR EL TIEMPO</vt:lpstr>
      <vt:lpstr>PLANIFICACIÓN EFICAZ</vt:lpstr>
      <vt:lpstr>ESTABLECER METAS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ADMINISTRACIÓN DEL TIEMPO</dc:title>
  <dc:creator>User</dc:creator>
  <cp:lastModifiedBy>Sergio Bazo</cp:lastModifiedBy>
  <cp:revision>6</cp:revision>
  <dcterms:created xsi:type="dcterms:W3CDTF">2010-09-17T15:10:53Z</dcterms:created>
  <dcterms:modified xsi:type="dcterms:W3CDTF">2018-01-17T17:46:37Z</dcterms:modified>
</cp:coreProperties>
</file>