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7" r:id="rId3"/>
    <p:sldId id="261" r:id="rId4"/>
    <p:sldId id="259" r:id="rId5"/>
    <p:sldId id="267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80E6"/>
    <a:srgbClr val="3E79DE"/>
    <a:srgbClr val="3C7AE4"/>
    <a:srgbClr val="3874DD"/>
    <a:srgbClr val="3995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6"/>
    <p:restoredTop sz="86406"/>
  </p:normalViewPr>
  <p:slideViewPr>
    <p:cSldViewPr snapToGrid="0" snapToObjects="1">
      <p:cViewPr varScale="1">
        <p:scale>
          <a:sx n="63" d="100"/>
          <a:sy n="63" d="100"/>
        </p:scale>
        <p:origin x="102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0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5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0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2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7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7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85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4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50F63-AC53-7B41-A2EC-C5D988FC112A}" type="datetimeFigureOut">
              <a:rPr lang="en-US" smtClean="0"/>
              <a:t>12/10/2017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E5CBB-FC3F-4D4B-B88B-14DF1B735BE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5480" y="2247410"/>
            <a:ext cx="9785186" cy="1137861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MICROSOFT 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POWERPOINT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030043" y="308942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Profesor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: Sergio Bazo Bertrán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4621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PowerPoint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65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39410" y="2247410"/>
            <a:ext cx="8757455" cy="1137861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Módulo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1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67403" y="3104666"/>
            <a:ext cx="3505589" cy="5034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600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Introducción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a </a:t>
            </a:r>
            <a:r>
              <a:rPr lang="en-US" sz="1600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PowerPoint</a:t>
            </a:r>
            <a:endParaRPr lang="en-US" sz="1600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3017" y="2528758"/>
            <a:ext cx="126394" cy="887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PowerPoint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7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762" y="-59634"/>
            <a:ext cx="12323453" cy="69517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9491" y="2118360"/>
            <a:ext cx="8086772" cy="2465457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y para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sirve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 un 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software de </a:t>
            </a:r>
            <a:r>
              <a:rPr lang="en-US" b="1" dirty="0" err="1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presentaciones</a:t>
            </a:r>
            <a:r>
              <a:rPr lang="en-US" b="1" dirty="0" smtClean="0">
                <a:solidFill>
                  <a:schemeClr val="bg1"/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b="1" dirty="0">
              <a:solidFill>
                <a:schemeClr val="bg1"/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521119" y="2268062"/>
            <a:ext cx="158372" cy="21932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MS 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PowerPoint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solidFill>
                  <a:schemeClr val="bg1">
                    <a:lumMod val="9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solidFill>
                <a:schemeClr val="bg1">
                  <a:lumMod val="9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12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49587"/>
            <a:ext cx="1202473" cy="260537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255490" y="1213613"/>
            <a:ext cx="3996470" cy="191058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spc="-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spc="-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un </a:t>
            </a:r>
            <a:r>
              <a:rPr lang="en-US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software de </a:t>
            </a:r>
            <a:r>
              <a:rPr lang="en-US" sz="4000" b="1" spc="-15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presentaciones</a:t>
            </a:r>
            <a:r>
              <a:rPr lang="en-US" sz="40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?</a:t>
            </a:r>
            <a:endParaRPr lang="en-US" sz="4000" spc="-15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285970" y="3681471"/>
            <a:ext cx="3304451" cy="241452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Un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software de presentaciones permite la creación de una secuencia de diapositivas. Esta secuencia se puede utilizar para muchos fines: como apoyo durante una exposición, para presentar un producto, para hacer un reporte, etc.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PowerPoint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  <p:pic>
        <p:nvPicPr>
          <p:cNvPr id="1026" name="Picture 2" descr="Resultado de imagen para clasificador de diapositivas powerpoint 20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560" y="0"/>
            <a:ext cx="794944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0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1152653"/>
            <a:ext cx="3304451" cy="191058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¿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Qué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es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Microsoft 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PowerPoint?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971799"/>
            <a:ext cx="3304451" cy="25146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Microsoft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PowerPoint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es un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software de presentaciones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que forma parte de la suite de oficina Microsoft Office.</a:t>
            </a:r>
          </a:p>
          <a:p>
            <a:pPr algn="l">
              <a:lnSpc>
                <a:spcPct val="120000"/>
              </a:lnSpc>
            </a:pPr>
            <a:endParaRPr lang="es-ES" sz="1600" dirty="0">
              <a:solidFill>
                <a:schemeClr val="tx1">
                  <a:lumMod val="65000"/>
                  <a:lumOff val="35000"/>
                </a:schemeClr>
              </a:solidFill>
              <a:latin typeface="Comfortaa Light" charset="0"/>
              <a:ea typeface="Comfortaa Light" charset="0"/>
              <a:cs typeface="Comfortaa Light" charset="0"/>
            </a:endParaRPr>
          </a:p>
          <a:p>
            <a:pPr algn="l">
              <a:lnSpc>
                <a:spcPct val="120000"/>
              </a:lnSpc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Es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el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programa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más popular dentro de esta categoría a nivel mundial.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914" y="6346568"/>
            <a:ext cx="1205381" cy="261166"/>
          </a:xfrm>
          <a:prstGeom prst="rect">
            <a:avLst/>
          </a:prstGeom>
        </p:spPr>
      </p:pic>
      <p:pic>
        <p:nvPicPr>
          <p:cNvPr id="2050" name="Picture 2" descr="Resultado de imagen para powerpoi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2688" y="280151"/>
            <a:ext cx="4314429" cy="6330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PowerPoint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71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502758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817373"/>
            <a:ext cx="3341150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Hagamos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un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poco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historia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…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895601"/>
            <a:ext cx="3463070" cy="30937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Antes de la aparición de los programas de presentaciones, los expositores tenían que mandar fabricar diapositivas en físico.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Ests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 eran muy costosas, se podían desordenar o extraviar. Además era muy complicado organizarlas. Estas se insertaban en el carrete de un proyector de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slides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https://applesencia.com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3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739" y="6477151"/>
            <a:ext cx="1205381" cy="261166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5164913" y="5928360"/>
            <a:ext cx="7027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/>
              <a:t>Proyector de </a:t>
            </a:r>
            <a:r>
              <a:rPr lang="es-PE" b="1" dirty="0" err="1" smtClean="0"/>
              <a:t>slides</a:t>
            </a:r>
            <a:endParaRPr lang="en-US" b="1" dirty="0"/>
          </a:p>
        </p:txBody>
      </p:sp>
      <p:pic>
        <p:nvPicPr>
          <p:cNvPr id="3074" name="Picture 2" descr="Resultado de imagen para proyector de slid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0535" y="1439735"/>
            <a:ext cx="6386102" cy="4027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PowerPoint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99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49733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Hagamos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un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poco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historia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…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4145279"/>
            <a:ext cx="3304451" cy="217932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A mediados de 1980 una pequeña empresa productora de Software comenzó a trabajar la idea de la creación de un software de presentaciones. Tras varios intentos fallidos lograron vender la primera versión del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Presenter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 (así se llamaba en esa época) a la empresa </a:t>
            </a:r>
            <a:r>
              <a:rPr lang="es-E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multimillomaria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 Microsoft de Bill Gates por 14 millones de dólares.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2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95307"/>
            <a:ext cx="1202473" cy="260537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4379496" y="633478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http://7exceltips.blogspot.pe/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164913" y="6294120"/>
            <a:ext cx="7027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err="1" smtClean="0"/>
              <a:t>Presenter</a:t>
            </a:r>
            <a:r>
              <a:rPr lang="es-PE" b="1" dirty="0" smtClean="0"/>
              <a:t>, el padre del PowerPoint</a:t>
            </a:r>
            <a:endParaRPr lang="en-US" b="1" dirty="0"/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739" y="6477151"/>
            <a:ext cx="1205381" cy="261166"/>
          </a:xfrm>
          <a:prstGeom prst="rect">
            <a:avLst/>
          </a:prstGeom>
        </p:spPr>
      </p:pic>
      <p:pic>
        <p:nvPicPr>
          <p:cNvPr id="4098" name="Picture 2" descr="Resultado de imagen para presenter by Forethough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417" y="497333"/>
            <a:ext cx="7511282" cy="542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PowerPoint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904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90" y="68021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Hagamos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un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poco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historia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…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2072641"/>
            <a:ext cx="3304451" cy="37795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En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septiembre de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1987,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Microsoft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sacó al mercado su PowerPoint 1.0, cambiando para siempre el mundo de las presentaciones gráficas.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Luego lanzó versiones periódicamente hasta llegar a la 4.0 para el nuevo sistema operativo Windows. </a:t>
            </a: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2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95307"/>
            <a:ext cx="1202473" cy="260537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4379496" y="633478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http://7exceltips.blogspot.pe/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164913" y="6294120"/>
            <a:ext cx="7027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/>
              <a:t>PowerPoint 1.0, 3.0 y 4.0</a:t>
            </a:r>
            <a:endParaRPr lang="en-US" b="1" dirty="0"/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739" y="6477151"/>
            <a:ext cx="1205381" cy="261166"/>
          </a:xfrm>
          <a:prstGeom prst="rect">
            <a:avLst/>
          </a:prstGeom>
        </p:spPr>
      </p:pic>
      <p:pic>
        <p:nvPicPr>
          <p:cNvPr id="5122" name="Picture 2" descr="Resultado de imagen para powerpoint 1.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417" y="266229"/>
            <a:ext cx="2874083" cy="214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esultado de imagen para powerpoint 3.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505" y="1700217"/>
            <a:ext cx="3514725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Resultado de imagen para powerpoint 4.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229" y="3253575"/>
            <a:ext cx="4262665" cy="2598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PowerPoint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65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647" y="6346813"/>
            <a:ext cx="1202473" cy="260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" t="358" r="135" b="1170"/>
          <a:stretch/>
        </p:blipFill>
        <p:spPr>
          <a:xfrm>
            <a:off x="4143662" y="1663629"/>
            <a:ext cx="235834" cy="3564000"/>
          </a:xfrm>
          <a:prstGeom prst="rect">
            <a:avLst/>
          </a:prstGeom>
        </p:spPr>
      </p:pic>
      <p:sp>
        <p:nvSpPr>
          <p:cNvPr id="25" name="Title 24"/>
          <p:cNvSpPr>
            <a:spLocks noGrp="1"/>
          </p:cNvSpPr>
          <p:nvPr>
            <p:ph type="ctrTitle"/>
          </p:nvPr>
        </p:nvSpPr>
        <p:spPr>
          <a:xfrm>
            <a:off x="560289" y="1183133"/>
            <a:ext cx="3304451" cy="191058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Hagamos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un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poco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 de </a:t>
            </a:r>
            <a:r>
              <a:rPr lang="en-US" sz="4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historia</a:t>
            </a:r>
            <a:r>
              <a:rPr 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" charset="0"/>
                <a:ea typeface="Comfortaa" charset="0"/>
                <a:cs typeface="Comfortaa" charset="0"/>
              </a:rPr>
              <a:t>…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Comfortaa" charset="0"/>
              <a:ea typeface="Comfortaa" charset="0"/>
              <a:cs typeface="Comfortaa" charset="0"/>
            </a:endParaRPr>
          </a:p>
        </p:txBody>
      </p:sp>
      <p:sp>
        <p:nvSpPr>
          <p:cNvPr id="9" name="Title 24"/>
          <p:cNvSpPr txBox="1">
            <a:spLocks/>
          </p:cNvSpPr>
          <p:nvPr/>
        </p:nvSpPr>
        <p:spPr>
          <a:xfrm>
            <a:off x="560290" y="3261358"/>
            <a:ext cx="3304451" cy="25755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Después se lanzaron nuevas versiones con el nombre de las versiones para Windows: 95, 97, 98, 2000 y XP. </a:t>
            </a:r>
            <a:r>
              <a:rPr lang="es-E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Las siguientes versiones llevaron el nombre del año de su distribución: 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mfortaa Light" charset="0"/>
                <a:ea typeface="Comfortaa Light" charset="0"/>
                <a:cs typeface="Comfortaa Light" charset="0"/>
              </a:rPr>
              <a:t>2003, 2007, 2010, 2013 y la actual, la 2016, cada una de ellas con mejoras.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4379496" y="659639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https://es.slideshare.net</a:t>
            </a:r>
            <a:endParaRPr lang="en-US" sz="1100" dirty="0">
              <a:solidFill>
                <a:schemeClr val="bg1"/>
              </a:solidFill>
            </a:endParaRPr>
          </a:p>
        </p:txBody>
      </p:sp>
      <p:pic>
        <p:nvPicPr>
          <p:cNvPr id="12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421" y="6395307"/>
            <a:ext cx="1202473" cy="260537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4379496" y="6334780"/>
            <a:ext cx="35833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dirty="0" smtClean="0">
                <a:solidFill>
                  <a:schemeClr val="bg1"/>
                </a:solidFill>
              </a:rPr>
              <a:t>Fuente de </a:t>
            </a:r>
            <a:r>
              <a:rPr lang="es-PE" sz="1100" dirty="0">
                <a:solidFill>
                  <a:schemeClr val="bg1"/>
                </a:solidFill>
              </a:rPr>
              <a:t>la imagen: http://7exceltips.blogspot.pe/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164913" y="6294120"/>
            <a:ext cx="7027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 smtClean="0"/>
              <a:t>Siguientes versiones de PowerPoint</a:t>
            </a:r>
            <a:endParaRPr lang="en-US" b="1" dirty="0"/>
          </a:p>
        </p:txBody>
      </p:sp>
      <p:pic>
        <p:nvPicPr>
          <p:cNvPr id="15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739" y="6477151"/>
            <a:ext cx="1205381" cy="261166"/>
          </a:xfrm>
          <a:prstGeom prst="rect">
            <a:avLst/>
          </a:prstGeom>
        </p:spPr>
      </p:pic>
      <p:pic>
        <p:nvPicPr>
          <p:cNvPr id="6146" name="Picture 2" descr="Resultado de imagen para powerpoint 9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0906" y="438785"/>
            <a:ext cx="3810000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Resultado de imagen para powerpoint 200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906" y="2098357"/>
            <a:ext cx="3810000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Resultado de imagen para powerpoint 200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2868" y="3378756"/>
            <a:ext cx="3906789" cy="250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itle 1"/>
          <p:cNvSpPr txBox="1">
            <a:spLocks/>
          </p:cNvSpPr>
          <p:nvPr/>
        </p:nvSpPr>
        <p:spPr>
          <a:xfrm rot="5400000">
            <a:off x="-519547" y="589424"/>
            <a:ext cx="1498402" cy="26318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MS PowerPoint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Nivel</a:t>
            </a:r>
            <a:r>
              <a:rPr lang="en-US" sz="800" dirty="0" smtClean="0">
                <a:latin typeface="Comfortaa" charset="0"/>
                <a:ea typeface="Comfortaa" charset="0"/>
                <a:cs typeface="Comfortaa" charset="0"/>
              </a:rPr>
              <a:t> </a:t>
            </a:r>
            <a:r>
              <a:rPr lang="en-US" sz="800" dirty="0" err="1" smtClean="0">
                <a:latin typeface="Comfortaa" charset="0"/>
                <a:ea typeface="Comfortaa" charset="0"/>
                <a:cs typeface="Comfortaa" charset="0"/>
              </a:rPr>
              <a:t>Básico</a:t>
            </a:r>
            <a:endParaRPr lang="en-US" sz="800" dirty="0">
              <a:latin typeface="Comfortaa" charset="0"/>
              <a:ea typeface="Comfortaa" charset="0"/>
              <a:cs typeface="Comforta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33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1695</TotalTime>
  <Words>465</Words>
  <Application>Microsoft Office PowerPoint</Application>
  <PresentationFormat>Panorámica</PresentationFormat>
  <Paragraphs>41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Comfortaa</vt:lpstr>
      <vt:lpstr>Comfortaa Light</vt:lpstr>
      <vt:lpstr>Office Theme</vt:lpstr>
      <vt:lpstr>MICROSOFT POWERPOINT</vt:lpstr>
      <vt:lpstr>Módulo 1</vt:lpstr>
      <vt:lpstr>¿Qué es y para qué sirve un software de presentaciones?</vt:lpstr>
      <vt:lpstr>¿Qué es un software de presentaciones?</vt:lpstr>
      <vt:lpstr>¿Qué es Microsoft PowerPoint?</vt:lpstr>
      <vt:lpstr>Hagamos un poco de historia…</vt:lpstr>
      <vt:lpstr>Hagamos un poco de historia…</vt:lpstr>
      <vt:lpstr>Hagamos un poco de historia…</vt:lpstr>
      <vt:lpstr>Hagamos un poco de historia…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Sergio Bazo</cp:lastModifiedBy>
  <cp:revision>48</cp:revision>
  <dcterms:created xsi:type="dcterms:W3CDTF">2017-09-01T15:02:55Z</dcterms:created>
  <dcterms:modified xsi:type="dcterms:W3CDTF">2017-12-11T03:39:37Z</dcterms:modified>
</cp:coreProperties>
</file>