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1472160" y="1797653"/>
            <a:ext cx="8912225" cy="4308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89234" y="177801"/>
            <a:ext cx="8083003" cy="568434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5C5B5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987" y="108065"/>
            <a:ext cx="814318" cy="7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4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" y="0"/>
            <a:ext cx="12190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1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7999"/>
          </a:xfrm>
        </p:spPr>
      </p:pic>
    </p:spTree>
    <p:extLst>
      <p:ext uri="{BB962C8B-B14F-4D97-AF65-F5344CB8AC3E}">
        <p14:creationId xmlns:p14="http://schemas.microsoft.com/office/powerpoint/2010/main" val="38209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A538A82-1E03-46E5-8667-A06377519445}"/>
              </a:ext>
            </a:extLst>
          </p:cNvPr>
          <p:cNvSpPr/>
          <p:nvPr/>
        </p:nvSpPr>
        <p:spPr>
          <a:xfrm>
            <a:off x="1722474" y="2693067"/>
            <a:ext cx="867616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sz="4000" b="1" dirty="0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A0204" pitchFamily="34" charset="0"/>
              </a:rPr>
              <a:t>EJEMPLO 03: </a:t>
            </a:r>
            <a:r>
              <a:rPr lang="es-PE" sz="4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A0204" pitchFamily="34" charset="0"/>
              </a:rPr>
              <a:t>CREACIÓN DE UNA PIEZA COMPLEJA</a:t>
            </a:r>
            <a:endParaRPr lang="es-PE" sz="4000" dirty="0">
              <a:solidFill>
                <a:srgbClr val="000000"/>
              </a:solidFill>
              <a:ea typeface="Calibri" panose="020F05020202040A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0DEA793-A039-401D-8DBB-BAB76E594A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4" b="9860"/>
          <a:stretch>
            <a:fillRect/>
          </a:stretch>
        </p:blipFill>
        <p:spPr bwMode="auto">
          <a:xfrm>
            <a:off x="1081172" y="2274848"/>
            <a:ext cx="3490828" cy="2408077"/>
          </a:xfrm>
          <a:prstGeom prst="rect">
            <a:avLst/>
          </a:prstGeom>
          <a:noFill/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3F8B74B-E6CE-42BA-9B65-77DBD222152D}"/>
              </a:ext>
            </a:extLst>
          </p:cNvPr>
          <p:cNvSpPr/>
          <p:nvPr/>
        </p:nvSpPr>
        <p:spPr>
          <a:xfrm>
            <a:off x="5378605" y="2882811"/>
            <a:ext cx="4679795" cy="141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2000" dirty="0">
                <a:latin typeface="Century Gothic" panose="020B0502020202020204" pitchFamily="34" charset="0"/>
              </a:rPr>
              <a:t>El objetivo principal del ejemplo es practicar y perfeccionar más el uso de las operaciones en las </a:t>
            </a:r>
            <a:r>
              <a:rPr lang="es-PE" sz="2000" b="1" dirty="0">
                <a:latin typeface="Century Gothic" panose="020B0502020202020204" pitchFamily="34" charset="0"/>
              </a:rPr>
              <a:t>piezas</a:t>
            </a:r>
            <a:r>
              <a:rPr lang="es-PE" sz="2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Rectángulo: esquinas redondeadas 4">
            <a:extLst>
              <a:ext uri="{FF2B5EF4-FFF2-40B4-BE49-F238E27FC236}">
                <a16:creationId xmlns:a16="http://schemas.microsoft.com/office/drawing/2014/main" id="{EF4E31E4-89D0-4B80-98D0-DA3719EB186C}"/>
              </a:ext>
            </a:extLst>
          </p:cNvPr>
          <p:cNvSpPr/>
          <p:nvPr/>
        </p:nvSpPr>
        <p:spPr>
          <a:xfrm>
            <a:off x="2425559" y="0"/>
            <a:ext cx="7759083" cy="10394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sz="24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A0204" pitchFamily="34" charset="0"/>
              </a:rPr>
              <a:t>EJEMPLO 03: </a:t>
            </a:r>
            <a:r>
              <a:rPr lang="es-PE" sz="2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A0204" pitchFamily="34" charset="0"/>
              </a:rPr>
              <a:t>CREACIÓN DE UNA PIEZA COMPLEJA</a:t>
            </a:r>
            <a:endParaRPr lang="es-PE" dirty="0">
              <a:solidFill>
                <a:srgbClr val="000000"/>
              </a:solidFill>
              <a:effectLst/>
              <a:ea typeface="Calibri" panose="020F05020202040A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160D1B-DC97-46AA-8064-BFE1DA1B3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25" y="2234360"/>
            <a:ext cx="3039006" cy="304970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AD23AD7-DAC0-4991-983F-56E1BA2D222F}"/>
              </a:ext>
            </a:extLst>
          </p:cNvPr>
          <p:cNvSpPr/>
          <p:nvPr/>
        </p:nvSpPr>
        <p:spPr>
          <a:xfrm>
            <a:off x="5194135" y="2817133"/>
            <a:ext cx="5112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2000" dirty="0">
                <a:latin typeface="Century Gothic" panose="020B0502020202020204" pitchFamily="34" charset="0"/>
              </a:rPr>
              <a:t>En este ejemplo se creará una pieza, usando varios contornos de croquis y operaciones como </a:t>
            </a:r>
            <a:r>
              <a:rPr lang="es-PE" sz="2000" b="1" dirty="0">
                <a:latin typeface="Century Gothic" panose="020B0502020202020204" pitchFamily="34" charset="0"/>
              </a:rPr>
              <a:t>extruir, extruir corte </a:t>
            </a:r>
            <a:r>
              <a:rPr lang="es-PE" sz="2000" dirty="0">
                <a:latin typeface="Century Gothic" panose="020B0502020202020204" pitchFamily="34" charset="0"/>
              </a:rPr>
              <a:t>y </a:t>
            </a:r>
            <a:r>
              <a:rPr lang="es-PE" sz="2000" b="1" dirty="0">
                <a:latin typeface="Century Gothic" panose="020B0502020202020204" pitchFamily="34" charset="0"/>
              </a:rPr>
              <a:t>matriz circular.</a:t>
            </a:r>
            <a:endParaRPr lang="es-PE" sz="2000" dirty="0">
              <a:latin typeface="Century Gothic" panose="020B0502020202020204" pitchFamily="34" charset="0"/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6C3D1FF-12B5-4776-87DF-B7B6DF319635}"/>
              </a:ext>
            </a:extLst>
          </p:cNvPr>
          <p:cNvSpPr/>
          <p:nvPr/>
        </p:nvSpPr>
        <p:spPr>
          <a:xfrm>
            <a:off x="2425559" y="0"/>
            <a:ext cx="7759083" cy="10394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sz="24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A0204" pitchFamily="34" charset="0"/>
              </a:rPr>
              <a:t>EJEMPLO 03: </a:t>
            </a:r>
            <a:r>
              <a:rPr lang="es-PE" sz="2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A0204" pitchFamily="34" charset="0"/>
              </a:rPr>
              <a:t>CREACIÓN DE UNA PIEZA COMPLEJA</a:t>
            </a:r>
            <a:endParaRPr lang="es-PE" dirty="0">
              <a:solidFill>
                <a:srgbClr val="000000"/>
              </a:solidFill>
              <a:effectLst/>
              <a:ea typeface="Calibri" panose="020F05020202040A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1EB6D8-8E6C-4908-B3D5-D3FE7EAD0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12" y="2263339"/>
            <a:ext cx="2833946" cy="2843923"/>
          </a:xfrm>
          <a:prstGeom prst="rect">
            <a:avLst/>
          </a:prstGeom>
        </p:spPr>
      </p:pic>
      <p:sp>
        <p:nvSpPr>
          <p:cNvPr id="4" name="Rectángulo: esquinas redondeadas 4">
            <a:extLst>
              <a:ext uri="{FF2B5EF4-FFF2-40B4-BE49-F238E27FC236}">
                <a16:creationId xmlns:a16="http://schemas.microsoft.com/office/drawing/2014/main" id="{6F992840-6C3B-4792-A7BE-0407323DF184}"/>
              </a:ext>
            </a:extLst>
          </p:cNvPr>
          <p:cNvSpPr/>
          <p:nvPr/>
        </p:nvSpPr>
        <p:spPr>
          <a:xfrm>
            <a:off x="2425559" y="0"/>
            <a:ext cx="7759083" cy="10394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sz="24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A0204" pitchFamily="34" charset="0"/>
              </a:rPr>
              <a:t>EJEMPLO 03: </a:t>
            </a:r>
            <a:r>
              <a:rPr lang="es-PE" sz="2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A0204" pitchFamily="34" charset="0"/>
              </a:rPr>
              <a:t>CREACIÓN DE UNA PIEZA COMPLEJA</a:t>
            </a:r>
            <a:endParaRPr lang="es-PE" dirty="0">
              <a:solidFill>
                <a:srgbClr val="000000"/>
              </a:solidFill>
              <a:effectLst/>
              <a:ea typeface="Calibri" panose="020F05020202040A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447D64-B7C9-4190-86F6-3DB181FB9D70}"/>
              </a:ext>
            </a:extLst>
          </p:cNvPr>
          <p:cNvPicPr/>
          <p:nvPr/>
        </p:nvPicPr>
        <p:blipFill rotWithShape="1">
          <a:blip r:embed="rId3"/>
          <a:srcRect l="32980" t="25710" r="35802" b="17852"/>
          <a:stretch/>
        </p:blipFill>
        <p:spPr bwMode="auto">
          <a:xfrm>
            <a:off x="5966010" y="1626782"/>
            <a:ext cx="3943534" cy="4306811"/>
          </a:xfrm>
          <a:prstGeom prst="rect">
            <a:avLst/>
          </a:prstGeom>
          <a:noFill/>
          <a:ln w="1905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08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5CDEB2-636C-46CB-B2CC-D171D10B4A8C}"/>
              </a:ext>
            </a:extLst>
          </p:cNvPr>
          <p:cNvSpPr txBox="1"/>
          <p:nvPr/>
        </p:nvSpPr>
        <p:spPr>
          <a:xfrm>
            <a:off x="1148464" y="2107088"/>
            <a:ext cx="8254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1600" b="1" dirty="0">
                <a:latin typeface="Century Gothic" panose="020B0502020202020204" pitchFamily="34" charset="0"/>
              </a:rPr>
              <a:t>Banco de Preguntas (Obligatorio):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600" dirty="0">
                <a:latin typeface="Century Gothic" panose="020B0502020202020204" pitchFamily="34" charset="0"/>
              </a:rPr>
              <a:t>Debe resolver de forma aprobatoria el banco de preguntas de cada clase para pasar a la siguiente sesión.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BAF019-339D-4D99-87EF-7225A52853AA}"/>
              </a:ext>
            </a:extLst>
          </p:cNvPr>
          <p:cNvSpPr txBox="1"/>
          <p:nvPr/>
        </p:nvSpPr>
        <p:spPr>
          <a:xfrm>
            <a:off x="1148463" y="3520428"/>
            <a:ext cx="8254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1600" b="1" dirty="0">
                <a:latin typeface="Century Gothic" panose="020B0502020202020204" pitchFamily="34" charset="0"/>
              </a:rPr>
              <a:t>Tarea (Obligatorio)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600" dirty="0">
                <a:latin typeface="Century Gothic" panose="020B0502020202020204" pitchFamily="34" charset="0"/>
              </a:rPr>
              <a:t>Se debe obtener una nota satisfactoria en los trabajos prácticos de cada sesión, a fin de pasar a la </a:t>
            </a:r>
            <a:r>
              <a:rPr lang="es-PE" sz="1600" dirty="0" smtClean="0">
                <a:latin typeface="Century Gothic" panose="020B0502020202020204" pitchFamily="34" charset="0"/>
              </a:rPr>
              <a:t>siguiente.</a:t>
            </a:r>
            <a:endParaRPr lang="es-PE" sz="1600" dirty="0"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952FF6-5A21-4B6D-BAB2-0DF0A900F595}"/>
              </a:ext>
            </a:extLst>
          </p:cNvPr>
          <p:cNvSpPr txBox="1"/>
          <p:nvPr/>
        </p:nvSpPr>
        <p:spPr>
          <a:xfrm>
            <a:off x="1148463" y="4933769"/>
            <a:ext cx="8254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1600" b="1" dirty="0">
                <a:latin typeface="Century Gothic" panose="020B0502020202020204" pitchFamily="34" charset="0"/>
              </a:rPr>
              <a:t>Foro (Opcional):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sz="1600" dirty="0">
                <a:latin typeface="Century Gothic" panose="020B0502020202020204" pitchFamily="34" charset="0"/>
              </a:rPr>
              <a:t>En el foro del curso se comparten </a:t>
            </a:r>
            <a:r>
              <a:rPr lang="es-PE" sz="1600" dirty="0" err="1">
                <a:latin typeface="Century Gothic" panose="020B0502020202020204" pitchFamily="34" charset="0"/>
              </a:rPr>
              <a:t>tips</a:t>
            </a:r>
            <a:r>
              <a:rPr lang="es-PE" sz="1600" dirty="0">
                <a:latin typeface="Century Gothic" panose="020B0502020202020204" pitchFamily="34" charset="0"/>
              </a:rPr>
              <a:t> y experiencias acerca del curso.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2C1A35B-B99E-4ECE-8BF7-18BBEEF93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35" y="3582525"/>
            <a:ext cx="1111031" cy="11149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3CF5B0-B5C0-4BE8-9070-C1E150A3EF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5" y="4879383"/>
            <a:ext cx="936470" cy="9397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C8A0C3-0EDB-4586-973E-7D3CD70D8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8" y="2012202"/>
            <a:ext cx="1193524" cy="119772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4E902F8-B480-4E2E-8040-82F217A14DD9}"/>
              </a:ext>
            </a:extLst>
          </p:cNvPr>
          <p:cNvSpPr txBox="1">
            <a:spLocks/>
          </p:cNvSpPr>
          <p:nvPr/>
        </p:nvSpPr>
        <p:spPr>
          <a:xfrm>
            <a:off x="835299" y="1333767"/>
            <a:ext cx="7996467" cy="496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5C5B5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PE" sz="2400" dirty="0">
                <a:solidFill>
                  <a:srgbClr val="002060"/>
                </a:solidFill>
              </a:rPr>
              <a:t>RECOMENDACIONES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069845-0EFD-4F3B-B5B7-1DE31F8BFE7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"/>
          <a:stretch/>
        </p:blipFill>
        <p:spPr>
          <a:xfrm>
            <a:off x="8831766" y="3564390"/>
            <a:ext cx="3347085" cy="2738755"/>
          </a:xfrm>
          <a:prstGeom prst="rect">
            <a:avLst/>
          </a:prstGeom>
        </p:spPr>
      </p:pic>
      <p:sp>
        <p:nvSpPr>
          <p:cNvPr id="11" name="Rectángulo: esquinas redondeadas 4">
            <a:extLst>
              <a:ext uri="{FF2B5EF4-FFF2-40B4-BE49-F238E27FC236}">
                <a16:creationId xmlns:a16="http://schemas.microsoft.com/office/drawing/2014/main" id="{30C28A87-B7E1-4D78-A3DF-C2B0602B0B11}"/>
              </a:ext>
            </a:extLst>
          </p:cNvPr>
          <p:cNvSpPr/>
          <p:nvPr/>
        </p:nvSpPr>
        <p:spPr>
          <a:xfrm>
            <a:off x="2425559" y="0"/>
            <a:ext cx="7759083" cy="10394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sz="2400" b="1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A0204" pitchFamily="34" charset="0"/>
              </a:rPr>
              <a:t>EJEMPLO 03: </a:t>
            </a:r>
            <a:r>
              <a:rPr lang="es-PE" sz="24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A0204" pitchFamily="34" charset="0"/>
              </a:rPr>
              <a:t>CREACIÓN DE UNA PIEZA COMPLEJA</a:t>
            </a:r>
            <a:endParaRPr lang="es-PE" dirty="0">
              <a:solidFill>
                <a:srgbClr val="000000"/>
              </a:solidFill>
              <a:effectLst/>
              <a:ea typeface="Calibri" panose="020F05020202040A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22"/>
          </a:xfrm>
        </p:spPr>
      </p:pic>
    </p:spTree>
    <p:extLst>
      <p:ext uri="{BB962C8B-B14F-4D97-AF65-F5344CB8AC3E}">
        <p14:creationId xmlns:p14="http://schemas.microsoft.com/office/powerpoint/2010/main" val="919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" id="{DD2547ED-51FB-4140-80B3-6763F3591850}" vid="{77CCA2A3-5131-4A80-B68B-FE7AD599B4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</Template>
  <TotalTime>40</TotalTime>
  <Words>153</Words>
  <Application>Microsoft Office PowerPoint</Application>
  <PresentationFormat>Panorámica</PresentationFormat>
  <Paragraphs>14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SW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ICIP</dc:creator>
  <cp:lastModifiedBy>Usuario de Windows</cp:lastModifiedBy>
  <cp:revision>17</cp:revision>
  <dcterms:created xsi:type="dcterms:W3CDTF">2017-04-21T20:26:12Z</dcterms:created>
  <dcterms:modified xsi:type="dcterms:W3CDTF">2017-11-06T20:27:18Z</dcterms:modified>
</cp:coreProperties>
</file>