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6838950" cy="9144000"/>
  <p:notesSz cx="6858000" cy="9144000"/>
  <p:defaultTextStyle>
    <a:defPPr>
      <a:defRPr lang="en-US"/>
    </a:defPPr>
    <a:lvl1pPr marL="0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2160" y="-104"/>
      </p:cViewPr>
      <p:guideLst>
        <p:guide orient="horz" pos="2880"/>
        <p:guide pos="215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922" y="2840567"/>
            <a:ext cx="5813108" cy="1960034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5843" y="5181600"/>
            <a:ext cx="4787265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20BD-8D66-C64B-BFD7-6F383FC031DD}" type="datetimeFigureOut">
              <a:rPr lang="en-US" smtClean="0"/>
              <a:t>15/08/13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7703-A841-CD44-AA8D-21E303BB161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2113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20BD-8D66-C64B-BFD7-6F383FC031DD}" type="datetimeFigureOut">
              <a:rPr lang="en-US" smtClean="0"/>
              <a:t>15/08/13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7703-A841-CD44-AA8D-21E303BB161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1646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58239" y="366185"/>
            <a:ext cx="1538764" cy="7802033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948" y="366185"/>
            <a:ext cx="4502309" cy="7802033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20BD-8D66-C64B-BFD7-6F383FC031DD}" type="datetimeFigureOut">
              <a:rPr lang="en-US" smtClean="0"/>
              <a:t>15/08/13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7703-A841-CD44-AA8D-21E303BB161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3019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20BD-8D66-C64B-BFD7-6F383FC031DD}" type="datetimeFigureOut">
              <a:rPr lang="en-US" smtClean="0"/>
              <a:t>15/08/13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7703-A841-CD44-AA8D-21E303BB161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7091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230" y="5875868"/>
            <a:ext cx="5813108" cy="181610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230" y="3875618"/>
            <a:ext cx="5813108" cy="2000250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20BD-8D66-C64B-BFD7-6F383FC031DD}" type="datetimeFigureOut">
              <a:rPr lang="en-US" smtClean="0"/>
              <a:t>15/08/13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7703-A841-CD44-AA8D-21E303BB161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3543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1948" y="2133601"/>
            <a:ext cx="3020536" cy="6034617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6467" y="2133601"/>
            <a:ext cx="3020536" cy="6034617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20BD-8D66-C64B-BFD7-6F383FC031DD}" type="datetimeFigureOut">
              <a:rPr lang="en-US" smtClean="0"/>
              <a:t>15/08/13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7703-A841-CD44-AA8D-21E303BB161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8946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1947" y="2046817"/>
            <a:ext cx="3021724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1947" y="2899834"/>
            <a:ext cx="3021724" cy="52683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4092" y="2046817"/>
            <a:ext cx="302291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4092" y="2899834"/>
            <a:ext cx="3022911" cy="52683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20BD-8D66-C64B-BFD7-6F383FC031DD}" type="datetimeFigureOut">
              <a:rPr lang="en-US" smtClean="0"/>
              <a:t>15/08/13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7703-A841-CD44-AA8D-21E303BB161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5418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20BD-8D66-C64B-BFD7-6F383FC031DD}" type="datetimeFigureOut">
              <a:rPr lang="en-US" smtClean="0"/>
              <a:t>15/08/13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7703-A841-CD44-AA8D-21E303BB161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99293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20BD-8D66-C64B-BFD7-6F383FC031DD}" type="datetimeFigureOut">
              <a:rPr lang="en-US" smtClean="0"/>
              <a:t>15/08/13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7703-A841-CD44-AA8D-21E303BB161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9955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948" y="364066"/>
            <a:ext cx="2249968" cy="154940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3840" y="364068"/>
            <a:ext cx="3823163" cy="7804150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1948" y="1913468"/>
            <a:ext cx="2249968" cy="6254750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20BD-8D66-C64B-BFD7-6F383FC031DD}" type="datetimeFigureOut">
              <a:rPr lang="en-US" smtClean="0"/>
              <a:t>15/08/13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7703-A841-CD44-AA8D-21E303BB161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10491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482" y="6400800"/>
            <a:ext cx="4103370" cy="7556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482" y="817034"/>
            <a:ext cx="4103370" cy="5486400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0482" y="7156451"/>
            <a:ext cx="4103370" cy="1073149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20BD-8D66-C64B-BFD7-6F383FC031DD}" type="datetimeFigureOut">
              <a:rPr lang="en-US" smtClean="0"/>
              <a:t>15/08/13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7703-A841-CD44-AA8D-21E303BB161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1178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1948" y="366184"/>
            <a:ext cx="6155055" cy="1524001"/>
          </a:xfrm>
          <a:prstGeom prst="rect">
            <a:avLst/>
          </a:prstGeom>
        </p:spPr>
        <p:txBody>
          <a:bodyPr vert="horz" lIns="121789" tIns="60894" rIns="121789" bIns="60894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1948" y="2133601"/>
            <a:ext cx="6155055" cy="6034617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1948" y="8475134"/>
            <a:ext cx="1595755" cy="486833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220BD-8D66-C64B-BFD7-6F383FC031DD}" type="datetimeFigureOut">
              <a:rPr lang="en-US" smtClean="0"/>
              <a:t>15/08/13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6642" y="8475134"/>
            <a:ext cx="2165667" cy="486833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1248" y="8475134"/>
            <a:ext cx="1595755" cy="486833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47703-A841-CD44-AA8D-21E303BB161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0530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0894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608945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608945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60894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608945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608945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6089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6089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6089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6089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487317" y="854364"/>
            <a:ext cx="0" cy="7342909"/>
          </a:xfrm>
          <a:prstGeom prst="line">
            <a:avLst/>
          </a:prstGeom>
          <a:ln w="5715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ine Callout 1 (Border and Accent Bar) 6"/>
          <p:cNvSpPr/>
          <p:nvPr/>
        </p:nvSpPr>
        <p:spPr>
          <a:xfrm>
            <a:off x="4180160" y="1477817"/>
            <a:ext cx="2263291" cy="1547091"/>
          </a:xfrm>
          <a:prstGeom prst="accentBorderCallout1">
            <a:avLst>
              <a:gd name="adj1" fmla="val 18750"/>
              <a:gd name="adj2" fmla="val -8333"/>
              <a:gd name="adj3" fmla="val 109515"/>
              <a:gd name="adj4" fmla="val -31190"/>
            </a:avLst>
          </a:prstGeom>
          <a:solidFill>
            <a:schemeClr val="tx1"/>
          </a:solidFill>
          <a:ln w="381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Line Callout 1 (Border and Accent Bar) 7"/>
          <p:cNvSpPr/>
          <p:nvPr/>
        </p:nvSpPr>
        <p:spPr>
          <a:xfrm flipH="1">
            <a:off x="600466" y="2461489"/>
            <a:ext cx="2194006" cy="1547091"/>
          </a:xfrm>
          <a:prstGeom prst="accentBorderCallout1">
            <a:avLst>
              <a:gd name="adj1" fmla="val 18750"/>
              <a:gd name="adj2" fmla="val -8333"/>
              <a:gd name="adj3" fmla="val 109515"/>
              <a:gd name="adj4" fmla="val -31190"/>
            </a:avLst>
          </a:prstGeom>
          <a:solidFill>
            <a:schemeClr val="tx1"/>
          </a:solidFill>
          <a:ln w="381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Line Callout 1 (Border and Accent Bar) 8"/>
          <p:cNvSpPr/>
          <p:nvPr/>
        </p:nvSpPr>
        <p:spPr>
          <a:xfrm>
            <a:off x="4180160" y="4754315"/>
            <a:ext cx="2263291" cy="1547091"/>
          </a:xfrm>
          <a:prstGeom prst="accentBorderCallout1">
            <a:avLst>
              <a:gd name="adj1" fmla="val 18750"/>
              <a:gd name="adj2" fmla="val -8333"/>
              <a:gd name="adj3" fmla="val 109515"/>
              <a:gd name="adj4" fmla="val -31190"/>
            </a:avLst>
          </a:prstGeom>
          <a:solidFill>
            <a:schemeClr val="tx1"/>
          </a:solidFill>
          <a:ln w="381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Line Callout 1 (Border and Accent Bar) 9"/>
          <p:cNvSpPr/>
          <p:nvPr/>
        </p:nvSpPr>
        <p:spPr>
          <a:xfrm flipH="1">
            <a:off x="600466" y="5737987"/>
            <a:ext cx="2194006" cy="1547091"/>
          </a:xfrm>
          <a:prstGeom prst="accentBorderCallout1">
            <a:avLst>
              <a:gd name="adj1" fmla="val 18750"/>
              <a:gd name="adj2" fmla="val -8333"/>
              <a:gd name="adj3" fmla="val 109515"/>
              <a:gd name="adj4" fmla="val -31190"/>
            </a:avLst>
          </a:prstGeom>
          <a:solidFill>
            <a:schemeClr val="tx1"/>
          </a:solidFill>
          <a:ln w="381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Rectangle 10"/>
          <p:cNvSpPr/>
          <p:nvPr/>
        </p:nvSpPr>
        <p:spPr>
          <a:xfrm>
            <a:off x="4180160" y="935846"/>
            <a:ext cx="2263291" cy="482498"/>
          </a:xfrm>
          <a:prstGeom prst="rect">
            <a:avLst/>
          </a:prstGeom>
          <a:solidFill>
            <a:srgbClr val="E93844"/>
          </a:solidFill>
          <a:ln>
            <a:solidFill>
              <a:srgbClr val="E9384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7" tIns="45718" rIns="91437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Cambria"/>
                <a:cs typeface="Cambria"/>
              </a:rPr>
              <a:t>FASE 01</a:t>
            </a:r>
            <a:endParaRPr lang="en-US" sz="20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7371" y="1912691"/>
            <a:ext cx="2217101" cy="482498"/>
          </a:xfrm>
          <a:prstGeom prst="rect">
            <a:avLst/>
          </a:prstGeom>
          <a:solidFill>
            <a:srgbClr val="E93844"/>
          </a:solidFill>
          <a:ln>
            <a:solidFill>
              <a:srgbClr val="E9384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7" tIns="45718" rIns="91437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Cambria"/>
                <a:cs typeface="Cambria"/>
              </a:rPr>
              <a:t>FASE 02</a:t>
            </a:r>
            <a:endParaRPr lang="en-US" sz="20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80160" y="4219371"/>
            <a:ext cx="2263291" cy="482498"/>
          </a:xfrm>
          <a:prstGeom prst="rect">
            <a:avLst/>
          </a:prstGeom>
          <a:solidFill>
            <a:srgbClr val="E93844"/>
          </a:solidFill>
          <a:ln>
            <a:solidFill>
              <a:srgbClr val="E9384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7" tIns="45718" rIns="91437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Cambria"/>
                <a:cs typeface="Cambria"/>
              </a:rPr>
              <a:t>FASE 03</a:t>
            </a:r>
            <a:endParaRPr lang="en-US" sz="20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7371" y="5196216"/>
            <a:ext cx="2217101" cy="482498"/>
          </a:xfrm>
          <a:prstGeom prst="rect">
            <a:avLst/>
          </a:prstGeom>
          <a:solidFill>
            <a:srgbClr val="E93844"/>
          </a:solidFill>
          <a:ln>
            <a:solidFill>
              <a:srgbClr val="E9384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7" tIns="45718" rIns="91437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Cambria"/>
                <a:cs typeface="Cambria"/>
              </a:rPr>
              <a:t>FASE 04</a:t>
            </a:r>
            <a:endParaRPr lang="en-US" sz="20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9303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487317" y="854364"/>
            <a:ext cx="0" cy="7342909"/>
          </a:xfrm>
          <a:prstGeom prst="line">
            <a:avLst/>
          </a:prstGeom>
          <a:ln w="762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180160" y="935846"/>
            <a:ext cx="2263291" cy="482498"/>
          </a:xfrm>
          <a:prstGeom prst="rect">
            <a:avLst/>
          </a:prstGeom>
          <a:solidFill>
            <a:srgbClr val="E93844"/>
          </a:solidFill>
          <a:ln>
            <a:solidFill>
              <a:srgbClr val="E9384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7" tIns="45718" rIns="91437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Cambria"/>
                <a:cs typeface="Cambria"/>
              </a:rPr>
              <a:t>FASE 01</a:t>
            </a:r>
            <a:endParaRPr lang="en-US" sz="20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7371" y="1912691"/>
            <a:ext cx="2217101" cy="482498"/>
          </a:xfrm>
          <a:prstGeom prst="rect">
            <a:avLst/>
          </a:prstGeom>
          <a:solidFill>
            <a:srgbClr val="E93844"/>
          </a:solidFill>
          <a:ln>
            <a:solidFill>
              <a:srgbClr val="E9384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7" tIns="45718" rIns="91437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Cambria"/>
                <a:cs typeface="Cambria"/>
              </a:rPr>
              <a:t>FASE 02</a:t>
            </a:r>
            <a:endParaRPr lang="en-US" sz="20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80160" y="3242526"/>
            <a:ext cx="2263291" cy="482498"/>
          </a:xfrm>
          <a:prstGeom prst="rect">
            <a:avLst/>
          </a:prstGeom>
          <a:solidFill>
            <a:srgbClr val="E93844"/>
          </a:solidFill>
          <a:ln>
            <a:solidFill>
              <a:srgbClr val="E9384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7" tIns="45718" rIns="91437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Cambria"/>
                <a:cs typeface="Cambria"/>
              </a:rPr>
              <a:t>FASE 03</a:t>
            </a:r>
            <a:endParaRPr lang="en-US" sz="20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7371" y="4219371"/>
            <a:ext cx="2217101" cy="482498"/>
          </a:xfrm>
          <a:prstGeom prst="rect">
            <a:avLst/>
          </a:prstGeom>
          <a:solidFill>
            <a:srgbClr val="E93844"/>
          </a:solidFill>
          <a:ln>
            <a:solidFill>
              <a:srgbClr val="E9384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7" tIns="45718" rIns="91437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Cambria"/>
                <a:cs typeface="Cambria"/>
              </a:rPr>
              <a:t>FASE 04</a:t>
            </a:r>
            <a:endParaRPr lang="en-US" sz="20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80160" y="1500909"/>
            <a:ext cx="22632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latin typeface="Century"/>
                <a:cs typeface="Century"/>
              </a:rPr>
              <a:t>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</a:t>
            </a:r>
          </a:p>
          <a:p>
            <a:r>
              <a:rPr lang="es-ES_tradnl" sz="1400" dirty="0" smtClean="0">
                <a:latin typeface="Century"/>
                <a:cs typeface="Century"/>
              </a:rPr>
              <a:t>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4276" y="2455016"/>
            <a:ext cx="22632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latin typeface="Century"/>
                <a:cs typeface="Century"/>
              </a:rPr>
              <a:t>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</a:t>
            </a:r>
          </a:p>
          <a:p>
            <a:r>
              <a:rPr lang="es-ES_tradnl" sz="1400" dirty="0" smtClean="0">
                <a:latin typeface="Century"/>
                <a:cs typeface="Century"/>
              </a:rPr>
              <a:t>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03255" y="3792440"/>
            <a:ext cx="22632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latin typeface="Century"/>
                <a:cs typeface="Century"/>
              </a:rPr>
              <a:t>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</a:t>
            </a:r>
          </a:p>
          <a:p>
            <a:r>
              <a:rPr lang="es-ES_tradnl" sz="1400" dirty="0" smtClean="0">
                <a:latin typeface="Century"/>
                <a:cs typeface="Century"/>
              </a:rPr>
              <a:t>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7371" y="4746547"/>
            <a:ext cx="22632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latin typeface="Century"/>
                <a:cs typeface="Century"/>
              </a:rPr>
              <a:t>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</a:t>
            </a:r>
          </a:p>
          <a:p>
            <a:r>
              <a:rPr lang="es-ES_tradnl" sz="1400" dirty="0" smtClean="0">
                <a:latin typeface="Century"/>
                <a:cs typeface="Century"/>
              </a:rPr>
              <a:t>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</a:t>
            </a:r>
          </a:p>
        </p:txBody>
      </p:sp>
      <p:sp>
        <p:nvSpPr>
          <p:cNvPr id="3" name="Right Arrow 2"/>
          <p:cNvSpPr/>
          <p:nvPr/>
        </p:nvSpPr>
        <p:spPr>
          <a:xfrm>
            <a:off x="3487317" y="1722380"/>
            <a:ext cx="392611" cy="304036"/>
          </a:xfrm>
          <a:prstGeom prst="rightArrow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Right Arrow 17"/>
          <p:cNvSpPr/>
          <p:nvPr/>
        </p:nvSpPr>
        <p:spPr>
          <a:xfrm>
            <a:off x="3510412" y="4067353"/>
            <a:ext cx="392611" cy="304036"/>
          </a:xfrm>
          <a:prstGeom prst="rightArrow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Right Arrow 18"/>
          <p:cNvSpPr/>
          <p:nvPr/>
        </p:nvSpPr>
        <p:spPr>
          <a:xfrm flipH="1">
            <a:off x="3094704" y="2715293"/>
            <a:ext cx="415708" cy="304036"/>
          </a:xfrm>
          <a:prstGeom prst="rightArrow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Right Arrow 19"/>
          <p:cNvSpPr/>
          <p:nvPr/>
        </p:nvSpPr>
        <p:spPr>
          <a:xfrm flipH="1">
            <a:off x="3062627" y="5060266"/>
            <a:ext cx="415708" cy="304036"/>
          </a:xfrm>
          <a:prstGeom prst="rightArrow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Rectangle 22"/>
          <p:cNvSpPr/>
          <p:nvPr/>
        </p:nvSpPr>
        <p:spPr>
          <a:xfrm>
            <a:off x="4226350" y="5537764"/>
            <a:ext cx="2263291" cy="482498"/>
          </a:xfrm>
          <a:prstGeom prst="rect">
            <a:avLst/>
          </a:prstGeom>
          <a:solidFill>
            <a:srgbClr val="E93844"/>
          </a:solidFill>
          <a:ln>
            <a:solidFill>
              <a:srgbClr val="E9384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7" tIns="45718" rIns="91437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Cambria"/>
                <a:cs typeface="Cambria"/>
              </a:rPr>
              <a:t>FASE 03</a:t>
            </a:r>
            <a:endParaRPr lang="en-US" sz="20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23561" y="6514609"/>
            <a:ext cx="2217101" cy="482498"/>
          </a:xfrm>
          <a:prstGeom prst="rect">
            <a:avLst/>
          </a:prstGeom>
          <a:solidFill>
            <a:srgbClr val="E93844"/>
          </a:solidFill>
          <a:ln>
            <a:solidFill>
              <a:srgbClr val="E9384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7" tIns="45718" rIns="91437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Cambria"/>
                <a:cs typeface="Cambria"/>
              </a:rPr>
              <a:t>FASE 04</a:t>
            </a:r>
            <a:endParaRPr lang="en-US" sz="20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49445" y="6087678"/>
            <a:ext cx="22632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latin typeface="Century"/>
                <a:cs typeface="Century"/>
              </a:rPr>
              <a:t>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</a:t>
            </a:r>
          </a:p>
          <a:p>
            <a:r>
              <a:rPr lang="es-ES_tradnl" sz="1400" dirty="0" smtClean="0">
                <a:latin typeface="Century"/>
                <a:cs typeface="Century"/>
              </a:rPr>
              <a:t>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3561" y="7041785"/>
            <a:ext cx="22632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latin typeface="Century"/>
                <a:cs typeface="Century"/>
              </a:rPr>
              <a:t>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</a:t>
            </a:r>
          </a:p>
          <a:p>
            <a:r>
              <a:rPr lang="es-ES_tradnl" sz="1400" dirty="0" smtClean="0">
                <a:latin typeface="Century"/>
                <a:cs typeface="Century"/>
              </a:rPr>
              <a:t>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 El texto aquí El texto </a:t>
            </a:r>
            <a:r>
              <a:rPr lang="es-ES_tradnl" sz="1400" dirty="0" err="1" smtClean="0">
                <a:latin typeface="Century"/>
                <a:cs typeface="Century"/>
              </a:rPr>
              <a:t>aq</a:t>
            </a:r>
            <a:r>
              <a:rPr lang="es-ES_tradnl" sz="1400" dirty="0" smtClean="0">
                <a:latin typeface="Century"/>
                <a:cs typeface="Century"/>
              </a:rPr>
              <a:t>.</a:t>
            </a:r>
          </a:p>
        </p:txBody>
      </p:sp>
      <p:sp>
        <p:nvSpPr>
          <p:cNvPr id="27" name="Right Arrow 26"/>
          <p:cNvSpPr/>
          <p:nvPr/>
        </p:nvSpPr>
        <p:spPr>
          <a:xfrm>
            <a:off x="3556602" y="6362591"/>
            <a:ext cx="392611" cy="304036"/>
          </a:xfrm>
          <a:prstGeom prst="rightArrow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Right Arrow 27"/>
          <p:cNvSpPr/>
          <p:nvPr/>
        </p:nvSpPr>
        <p:spPr>
          <a:xfrm flipH="1">
            <a:off x="3108817" y="7355504"/>
            <a:ext cx="415708" cy="304036"/>
          </a:xfrm>
          <a:prstGeom prst="rightArrow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9122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188</Words>
  <Application>Microsoft Macintosh PowerPoint</Application>
  <PresentationFormat>Custom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Concursosalacarta.com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Vilma Núñez</dc:creator>
  <cp:lastModifiedBy>Vilma Núñez</cp:lastModifiedBy>
  <cp:revision>5</cp:revision>
  <dcterms:created xsi:type="dcterms:W3CDTF">2013-08-13T10:00:24Z</dcterms:created>
  <dcterms:modified xsi:type="dcterms:W3CDTF">2013-08-14T22:08:59Z</dcterms:modified>
</cp:coreProperties>
</file>