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73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EEEA3-D275-AFDC-6C9F-EBC5372A5A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30225F-B395-740E-BF9B-6A5662EC97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58A1D5-A4A0-E2AE-D201-A281D176E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7D3AB2-DA91-3CD7-272A-272553EB5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E5764A-1A72-3F0C-7F0B-CFC2C48AA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717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16A67F-9F7A-CADB-730C-4FC29A131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C86F84-9C0E-F384-9C03-A10350856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CB31C-8076-BEA0-4C3B-83ABA6B7E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3FBBF-2FE3-C4D6-22EA-68C2841E5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E48F3-7CB8-7775-3EDE-261C7583E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5577453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89525F-6D64-501D-0E4D-16C270DDE8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C0A9009-358A-CCC2-CEC2-A673F3EF5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18BAB-A243-84CD-EA68-477C37F97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952CE5-6543-D87B-0115-47A58E7F6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2EF303-49DD-6563-B793-DDBE83572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301980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D85723-05DD-1704-29B8-71F4445A0D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6944A1-ABE0-31DF-145A-12DBDD9B53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887B3F-4842-9EBF-2B84-18BC945DC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219076-5428-0EF6-932D-C1E19DEF80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1C3949-C187-5981-1EFA-393774DBC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491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FA0E5-9C7C-44BE-5BFE-82EEB0DA2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FA2FDB-D4BB-1FE6-9AC8-FC93F1EF2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8DDE6-ABFA-4728-6439-1A611E9D3F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E53B14-B4D2-C22C-011C-BF6C30753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2995C-9E24-E6F7-4A29-1666C423D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35455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2A263-B20A-38EF-316F-EB03FAE137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BCCEF9-D8A8-0CF7-240D-20741204F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98F0CA-3131-7720-9EDA-BF68F6FB20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5CC22E-8EA6-8CFA-C54C-A0BBC1D772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43682E-E3F0-B267-6679-A0AC099D3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D575B1-C101-09A2-4F94-F200BE799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528555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1272C-E14C-6A72-6513-A3CB30282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595915-0675-2B36-28FA-C2D12018D4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083537-36BC-0A30-F66C-5BD4DA1E4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0122AB1-451C-44B0-3618-0442365730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1881A2-CBE1-5412-D388-797BFCF3ED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6C3E98F-CDED-42A3-77C9-1B4DC550D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154B58A-9B63-27AA-B925-7E74E706BE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0006DE-C0BE-DABC-A5ED-01FA5E223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35360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20AD9-E788-7BF0-5EEE-F9C429D37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A66936D-95FE-0820-1F45-72657774F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BD92DB-6CC7-D84A-5235-4C8407284F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BD3868-B21D-0F3E-EB5A-3642D66F9A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63044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2E3429-D4D7-9871-35EA-AAE7BE22E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60EA33-231A-F4D9-1648-08846FB60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34CC9A-17D2-C019-E606-302DBA744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70370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CA4AD-ED9B-5195-347E-49EE302868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EF5671-A42B-64AB-BBD2-17E7F877B5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3E62AB-5ED8-2E80-B98D-FAD7F4AE4D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ED97EE-23DA-6177-7822-C9D445621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130B5E-5C91-C744-4327-C0A348EACE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329188-0319-CE08-9804-7C3969B5F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219886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A81D4F-03BC-98C9-5556-FFE27A09F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1FACA0-B47E-0831-DEAC-D5E91CAC51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36A57B-7BFD-CBD7-330D-8422E8F82A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C04FA-B34F-1C00-BEE0-96BB7B65AB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33D8F2-0D4A-E18F-47E9-DEFE0BBAE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E41AA5-8D00-B69C-C4BC-F579225F4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445817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E443E8-F800-F9CD-2B06-67E3F11D35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MY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B6E5C4-0F64-D6EC-A725-F276D45E9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MY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E76D7-0099-45A1-AE0D-A1EC6C57DC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121679-E0E4-4703-B644-D22232AC4ED9}" type="datetimeFigureOut">
              <a:rPr lang="en-MY" smtClean="0"/>
              <a:t>15/1/2023</a:t>
            </a:fld>
            <a:endParaRPr lang="en-MY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4CE97-807E-A0F5-9858-DF8EB8124A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4DC2ED-D040-ED5E-B250-38CE36C1B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333B0C-5439-48DE-9DF7-11B4F9A641E2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45524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40260-4AAD-9712-C697-422DB3CB5AC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MOV Instructions</a:t>
            </a:r>
            <a:endParaRPr lang="en-MY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3856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BF7E69-FD4B-DE7C-00D4-49A45689A4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9331"/>
            <a:ext cx="10515600" cy="5157632"/>
          </a:xfrm>
        </p:spPr>
        <p:txBody>
          <a:bodyPr/>
          <a:lstStyle/>
          <a:p>
            <a:r>
              <a:rPr lang="en-US" dirty="0"/>
              <a:t>MOV Destination, Source</a:t>
            </a:r>
          </a:p>
          <a:p>
            <a:r>
              <a:rPr lang="en-US" dirty="0"/>
              <a:t>Copies data from Source to Destination</a:t>
            </a:r>
          </a:p>
          <a:p>
            <a:r>
              <a:rPr lang="en-US" dirty="0"/>
              <a:t>Example:</a:t>
            </a:r>
          </a:p>
          <a:p>
            <a:pPr lvl="1"/>
            <a:r>
              <a:rPr lang="en-US" dirty="0"/>
              <a:t>mov </a:t>
            </a:r>
            <a:r>
              <a:rPr lang="en-US" dirty="0" err="1"/>
              <a:t>eax</a:t>
            </a:r>
            <a:r>
              <a:rPr lang="en-US" dirty="0"/>
              <a:t>,  0x3A</a:t>
            </a:r>
          </a:p>
          <a:p>
            <a:pPr lvl="1"/>
            <a:r>
              <a:rPr lang="en-US" dirty="0"/>
              <a:t>mov al, 0x8</a:t>
            </a:r>
          </a:p>
          <a:p>
            <a:pPr lvl="1"/>
            <a:r>
              <a:rPr lang="en-US" dirty="0"/>
              <a:t>mov  </a:t>
            </a:r>
            <a:r>
              <a:rPr lang="en-US" dirty="0" err="1"/>
              <a:t>ebx</a:t>
            </a:r>
            <a:r>
              <a:rPr lang="en-US" dirty="0"/>
              <a:t>, </a:t>
            </a:r>
            <a:r>
              <a:rPr lang="en-US" dirty="0" err="1"/>
              <a:t>eax</a:t>
            </a:r>
            <a:endParaRPr lang="en-US" dirty="0"/>
          </a:p>
          <a:p>
            <a:pPr lvl="1"/>
            <a:r>
              <a:rPr lang="en-MY" dirty="0"/>
              <a:t>mov cx, </a:t>
            </a:r>
            <a:r>
              <a:rPr lang="en-MY" dirty="0" err="1"/>
              <a:t>bx</a:t>
            </a:r>
            <a:endParaRPr lang="en-MY" dirty="0"/>
          </a:p>
          <a:p>
            <a:pPr lvl="1"/>
            <a:r>
              <a:rPr lang="en-MY" dirty="0"/>
              <a:t>mov ah, cl</a:t>
            </a:r>
          </a:p>
        </p:txBody>
      </p:sp>
    </p:spTree>
    <p:extLst>
      <p:ext uri="{BB962C8B-B14F-4D97-AF65-F5344CB8AC3E}">
        <p14:creationId xmlns:p14="http://schemas.microsoft.com/office/powerpoint/2010/main" val="2990626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79</TotalTime>
  <Words>34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MOV Instructions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 Instructions</dc:title>
  <dc:creator>Paul Chin</dc:creator>
  <cp:lastModifiedBy>Paul Chin</cp:lastModifiedBy>
  <cp:revision>2</cp:revision>
  <dcterms:created xsi:type="dcterms:W3CDTF">2023-01-15T09:28:20Z</dcterms:created>
  <dcterms:modified xsi:type="dcterms:W3CDTF">2023-01-15T10:47:58Z</dcterms:modified>
</cp:coreProperties>
</file>