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6E09C-EFEA-77A5-E269-45BC9B412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714A3-7966-E2FD-50CF-86728ADAC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2A0E9-D237-8BF0-A0CF-E74C4F6CF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419C0-E8EA-1BD7-8D74-5BDB99C8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40D8A-FC86-AE5B-61C3-CC31EDF8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5486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E902B-A883-D2C7-5870-C09347924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27E4B-1E73-C03B-3E6B-4E935022C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E3B82-56A5-446E-4773-4BF43E50C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08CA7-A14F-2F09-424F-5B48A0469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46913-E38F-E0CF-1035-1B4090F6D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633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5ACBFF-9AA4-BA8F-A1A5-B6043AEC6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E8919-9970-7B0B-CE28-4E26F32BD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79D4D-CD45-F054-677A-1C579477F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ECE99-5004-DBF6-748E-AC9D769BD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C4209-A9EB-6510-7933-8304A4E2B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976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B3DF3-304F-B7B0-FA87-EBE725E7A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7684D-317C-174C-C938-DBDA1B6DB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009A4-24BB-C574-FB3D-450A43CE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16BB1-EFDC-50C1-90D9-108EB9A6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C130A-861D-7648-8CB2-7753DA61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2445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9112-B2D8-EBEB-0803-9606AC62E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C4D66-B904-D03A-63D5-668A79275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238D4-1467-8D43-93F9-454C2A516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3F04A-E331-171C-CAE2-690C0455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A530E-4F83-F8E6-4EB9-9D5AD1B4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336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1C6F-911F-6AC3-2466-EB063C9E7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3BDF7-DEC8-6C4A-7CDE-77BDE1F969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78147-F101-E28D-8946-49280DEFB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A59A6-8350-CEBE-BC4F-E490F45FD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10572-BD26-A6B4-AD5F-338C2F75B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A518F-E311-FA2F-4530-C62BD645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776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53458-B604-2853-1D71-A875301C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EB965-898C-7096-7AE8-3C7529A55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D70C1-FD69-569C-E9F7-AC7FA0880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246F09-E2AF-F66F-D1DA-48B6282EA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16177D-B539-92B5-492D-BE8574856D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99734E-3D51-FFDB-63FB-108AFDE0C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BB712-06D9-5A2D-D5F6-8120EF97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AD811-7B34-4D60-604B-8E1CF9C7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829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5D8E-4960-A801-0F89-831A230E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4F46EC-4FBA-EB71-F4E6-5D055CCF4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E6BF9C-E57C-4DC6-6247-66B870BE5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9824E-07C6-9EB6-A698-75974244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226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0DEE4-F348-5A82-81D3-7F71D9D82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DCE6AC-961F-2570-EB0D-F8475A85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B797F-6DAD-C56E-BDE3-5BF2C37AB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37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16D0-5F5E-9DF1-6DEE-36339045E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29A92-075C-658D-22CF-9776AE3C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F61C2-1AF5-4474-E513-9B34D0B5D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1F306-70CF-518D-59F9-7448B46E0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5CE86-9D5F-DC54-A7B1-AB211F7F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0235B-64FF-E754-8AC7-9225918C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955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BA0A-06CC-2EED-BCBE-A26E0231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BD5C03-9665-BEB6-54AD-874E310C3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982A5-8E73-E9EB-C632-4B41F10F4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55A10-86F6-5F34-482F-F61694777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48125-7CFA-A55A-B783-C6C42ACEA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C0E1F-E234-2D45-D6D4-D5D6E527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357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C62AF-6E26-7DB6-1198-FA2D310C3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D1DC7-7E4A-1534-5A21-E9D431650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89F8D-B8F2-4320-C799-2AA823EFD3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E99C7-F0D8-4F0D-99CC-03B3981D2AE3}" type="datetimeFigureOut">
              <a:rPr lang="en-MY" smtClean="0"/>
              <a:t>11/1/2023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EC893-A422-0CBC-D609-83AA6438B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87A55-8144-58BE-2CC6-F5DAD2CF9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4FDF2-674F-401E-B814-4229ED7D6D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849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91187-4C88-810C-121E-CB8A506E0E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Intro to Registers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08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F887B0-B1DE-4576-DFF1-0B179F0E42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642" y="549630"/>
            <a:ext cx="4077574" cy="553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271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A11E9-1583-9A01-3D7A-7B5D98CD5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015" y="2641795"/>
            <a:ext cx="7192347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Thank you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D658D3-7CAF-940C-6481-1E5D8CE1C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7927" y="1883886"/>
            <a:ext cx="5619750" cy="33432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46A9EE-2FE1-DE55-4447-38883B4AB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870" y="1679510"/>
            <a:ext cx="5025005" cy="4096722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AB438159-5588-5DE7-6D24-0BC71BEB9DE0}"/>
              </a:ext>
            </a:extLst>
          </p:cNvPr>
          <p:cNvSpPr/>
          <p:nvPr/>
        </p:nvSpPr>
        <p:spPr>
          <a:xfrm rot="10800000">
            <a:off x="5393094" y="2761861"/>
            <a:ext cx="1166326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948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3A0521-D429-E5D1-96AD-01E1F927D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247" y="46664"/>
            <a:ext cx="10666432" cy="681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84859-8416-192E-339A-57CB0FB3C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Basic general purpose registers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2B69C-2544-F736-0159-8050054EA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EAX </a:t>
            </a:r>
          </a:p>
          <a:p>
            <a:r>
              <a:rPr lang="en-US" dirty="0"/>
              <a:t>EBX</a:t>
            </a:r>
          </a:p>
          <a:p>
            <a:r>
              <a:rPr lang="en-US" dirty="0"/>
              <a:t>ECX</a:t>
            </a:r>
          </a:p>
          <a:p>
            <a:r>
              <a:rPr lang="en-US" dirty="0"/>
              <a:t>EDX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6368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F01F-4181-34A2-561B-09CD99B3A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Internal structure of each register (32-bit)</a:t>
            </a:r>
            <a:endParaRPr lang="en-MY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519E32-19E8-0D13-028F-16DED154F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2143" y="1690688"/>
            <a:ext cx="5238750" cy="10763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568756-4847-ED0B-EF03-211B712E4C0F}"/>
              </a:ext>
            </a:extLst>
          </p:cNvPr>
          <p:cNvSpPr txBox="1"/>
          <p:nvPr/>
        </p:nvSpPr>
        <p:spPr>
          <a:xfrm>
            <a:off x="1864567" y="3116425"/>
            <a:ext cx="71939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EAX is </a:t>
            </a:r>
            <a:r>
              <a:rPr lang="en-US" dirty="0" err="1"/>
              <a:t>dword</a:t>
            </a:r>
            <a:r>
              <a:rPr lang="en-US" dirty="0"/>
              <a:t> which is 4 bytes (32 bits)</a:t>
            </a:r>
          </a:p>
          <a:p>
            <a:r>
              <a:rPr lang="en-US" dirty="0"/>
              <a:t>AX is a word which is 2 bytes (16 bits)</a:t>
            </a:r>
          </a:p>
          <a:p>
            <a:r>
              <a:rPr lang="en-US" dirty="0"/>
              <a:t>AH is a byte (8 bits)</a:t>
            </a:r>
          </a:p>
          <a:p>
            <a:r>
              <a:rPr lang="en-US" dirty="0"/>
              <a:t>AL is also a byte (8 bits)</a:t>
            </a:r>
          </a:p>
          <a:p>
            <a:endParaRPr lang="en-US" dirty="0"/>
          </a:p>
          <a:p>
            <a:r>
              <a:rPr lang="en-US" dirty="0"/>
              <a:t>If EAX = 0x12345678</a:t>
            </a:r>
          </a:p>
          <a:p>
            <a:r>
              <a:rPr lang="en-US" dirty="0"/>
              <a:t>AX = 5678</a:t>
            </a:r>
          </a:p>
          <a:p>
            <a:r>
              <a:rPr lang="en-US" dirty="0"/>
              <a:t>AH = 56</a:t>
            </a:r>
          </a:p>
          <a:p>
            <a:r>
              <a:rPr lang="en-US" dirty="0"/>
              <a:t>AL = 78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7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F01F-4181-34A2-561B-09CD99B3A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Same for EBX, ECX, EDX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568756-4847-ED0B-EF03-211B712E4C0F}"/>
              </a:ext>
            </a:extLst>
          </p:cNvPr>
          <p:cNvSpPr txBox="1"/>
          <p:nvPr/>
        </p:nvSpPr>
        <p:spPr>
          <a:xfrm>
            <a:off x="1864567" y="3116425"/>
            <a:ext cx="719390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EBX,</a:t>
            </a:r>
          </a:p>
          <a:p>
            <a:endParaRPr lang="en-US" dirty="0"/>
          </a:p>
          <a:p>
            <a:r>
              <a:rPr lang="en-US" dirty="0"/>
              <a:t>If EBX = 0x12345678</a:t>
            </a:r>
          </a:p>
          <a:p>
            <a:r>
              <a:rPr lang="en-US" dirty="0"/>
              <a:t>BX = 5678</a:t>
            </a:r>
          </a:p>
          <a:p>
            <a:r>
              <a:rPr lang="en-US" dirty="0"/>
              <a:t>BH = 56</a:t>
            </a:r>
          </a:p>
          <a:p>
            <a:r>
              <a:rPr lang="en-US" dirty="0"/>
              <a:t>BL = 78</a:t>
            </a: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0748697-9D7C-3861-0985-DF2E828D0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193" y="1728912"/>
            <a:ext cx="509587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3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F9BD71-6F8B-1C9B-DCAE-53967E1A3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833" y="952014"/>
            <a:ext cx="6256425" cy="4953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68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52508-2E21-14A7-683F-DD737B6F9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64-bit registers</a:t>
            </a:r>
            <a:endParaRPr lang="en-MY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48B10C-4531-AAAC-CE60-B628D5893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771" y="1538773"/>
            <a:ext cx="6296025" cy="1447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E73A92-55A0-360A-886B-924B4CE641D5}"/>
              </a:ext>
            </a:extLst>
          </p:cNvPr>
          <p:cNvSpPr txBox="1"/>
          <p:nvPr/>
        </p:nvSpPr>
        <p:spPr>
          <a:xfrm>
            <a:off x="2682356" y="3287902"/>
            <a:ext cx="609755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RAX is qword which is 8 bytes (64 bits)</a:t>
            </a:r>
          </a:p>
          <a:p>
            <a:r>
              <a:rPr lang="en-US" dirty="0"/>
              <a:t>EAX is a </a:t>
            </a:r>
            <a:r>
              <a:rPr lang="en-US" dirty="0" err="1"/>
              <a:t>dword</a:t>
            </a:r>
            <a:r>
              <a:rPr lang="en-US" dirty="0"/>
              <a:t> which is 4 bytes (32 bits)</a:t>
            </a:r>
          </a:p>
          <a:p>
            <a:r>
              <a:rPr lang="en-US" dirty="0"/>
              <a:t>AX is word which is 2 bytes (16 bits)</a:t>
            </a:r>
          </a:p>
          <a:p>
            <a:r>
              <a:rPr lang="en-US" dirty="0"/>
              <a:t>AH is a byte (8 bits)</a:t>
            </a:r>
          </a:p>
          <a:p>
            <a:r>
              <a:rPr lang="en-US" dirty="0"/>
              <a:t>AL is also a byte (8 bits)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C215D-CBCD-ADCE-1F37-E398164F0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ESI, EDI, EIP, ESP, EBP registers</a:t>
            </a:r>
            <a:endParaRPr lang="en-MY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D2B502D-1EC9-1671-6ABA-B5443D78C4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00495" y="1820466"/>
            <a:ext cx="3695700" cy="6096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4BB513-9CA9-F0C1-7294-6777C86568A5}"/>
              </a:ext>
            </a:extLst>
          </p:cNvPr>
          <p:cNvSpPr txBox="1"/>
          <p:nvPr/>
        </p:nvSpPr>
        <p:spPr>
          <a:xfrm>
            <a:off x="1222310" y="1636514"/>
            <a:ext cx="3517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String index registers:</a:t>
            </a:r>
          </a:p>
          <a:p>
            <a:r>
              <a:rPr lang="en-US" dirty="0"/>
              <a:t>ESI = Source Index</a:t>
            </a:r>
          </a:p>
          <a:p>
            <a:r>
              <a:rPr lang="en-US" dirty="0"/>
              <a:t>EDI = Destination Index</a:t>
            </a:r>
            <a:endParaRPr lang="en-MY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B34F97-9F6D-A060-4D75-644C24CAE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495" y="3578290"/>
            <a:ext cx="3686175" cy="6191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82AA76B-1ED0-1259-43A6-43F9AADEE685}"/>
              </a:ext>
            </a:extLst>
          </p:cNvPr>
          <p:cNvSpPr txBox="1"/>
          <p:nvPr/>
        </p:nvSpPr>
        <p:spPr>
          <a:xfrm>
            <a:off x="1073020" y="3429000"/>
            <a:ext cx="3517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Instruction pointer:</a:t>
            </a:r>
          </a:p>
          <a:p>
            <a:r>
              <a:rPr lang="en-US" dirty="0"/>
              <a:t>EIP indicates the memory current address of current instruction</a:t>
            </a:r>
            <a:endParaRPr lang="en-MY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52028D3-0055-0ACF-3944-B7A5D9597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495" y="4855125"/>
            <a:ext cx="3676650" cy="6000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1B35EE1-87C0-BFB6-C6E7-4D26445B4E6C}"/>
              </a:ext>
            </a:extLst>
          </p:cNvPr>
          <p:cNvSpPr txBox="1"/>
          <p:nvPr/>
        </p:nvSpPr>
        <p:spPr>
          <a:xfrm>
            <a:off x="1141445" y="4784084"/>
            <a:ext cx="3517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 Frame Pointers:</a:t>
            </a:r>
          </a:p>
          <a:p>
            <a:r>
              <a:rPr lang="en-US" dirty="0"/>
              <a:t>ESP = address of top of stack</a:t>
            </a:r>
          </a:p>
          <a:p>
            <a:r>
              <a:rPr lang="en-US" dirty="0"/>
              <a:t>EBP = address of bottom of stack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56944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202</Words>
  <Application>Microsoft Office PowerPoint</Application>
  <PresentationFormat>Widescreen</PresentationFormat>
  <Paragraphs>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Intro to Registers</vt:lpstr>
      <vt:lpstr>PowerPoint Presentation</vt:lpstr>
      <vt:lpstr>PowerPoint Presentation</vt:lpstr>
      <vt:lpstr>Basic general purpose registers</vt:lpstr>
      <vt:lpstr>Internal structure of each register (32-bit)</vt:lpstr>
      <vt:lpstr>Same for EBX, ECX, EDX</vt:lpstr>
      <vt:lpstr>PowerPoint Presentation</vt:lpstr>
      <vt:lpstr>64-bit registers</vt:lpstr>
      <vt:lpstr>ESI, EDI, EIP, ESP, EBP registers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Registers</dc:title>
  <dc:creator>Paul Chin</dc:creator>
  <cp:lastModifiedBy>Paul Chin</cp:lastModifiedBy>
  <cp:revision>5</cp:revision>
  <dcterms:created xsi:type="dcterms:W3CDTF">2023-01-11T08:40:16Z</dcterms:created>
  <dcterms:modified xsi:type="dcterms:W3CDTF">2023-01-11T10:18:54Z</dcterms:modified>
</cp:coreProperties>
</file>