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7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EB1A3-4789-DB5B-5149-252364FA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C3085-A64B-DB12-0417-88543C8B5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97EE9-3756-E29F-6489-AABD8E250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DD9C1-B2A9-DF33-9343-7D2A291B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EB6C4-4248-93D0-DA80-1AE4CCF0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666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9E053-3C78-FCDA-5FC0-1C996AF03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1B6DE0-57D3-F1D8-B30B-59776DC75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51A5C-0F78-553F-BFAB-CBE2D931A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C8CBE-8A14-E0C4-B367-A84E692A2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C8A7A-2563-1263-1E79-EC4D7F32E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243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2207C0-1AFD-EBA1-D5AA-2A8E9F086C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0F1535-BD91-7D70-1721-D2814440E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D9A4-9126-D9F3-7FD3-89896FF0F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7713F-F8B6-2905-F65F-907A717A8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C77C6-CBDC-2687-94AD-E9F3764BA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965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B384A-946C-1458-EB6E-C38AC36B8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A7AEB-C2D4-7C5A-559E-2FE50C145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36813-5C99-1B10-3C8D-AD168FDBB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6F6FC-CE6D-678F-AC3B-BF17174CC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3EE6B-E6DB-9CED-EED1-75449202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754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3ED73-70C6-80BD-5D4A-A616EEC6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E33F7-EF4D-9744-E2B2-EC59F5BB1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769DB-751E-294C-9E03-F5C4DD039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13375-4FDA-8D16-FD51-63CAFC793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F13E1-5B28-545D-5B85-5B333193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296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43CF6-BFED-26BF-60CE-547553772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6298-9BB6-BB05-7B43-B2D7D1B73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BC5A5-DABC-B319-89E8-57BCC65B3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89730-0566-E9C1-F143-922B1F8D1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16B86A-4679-1775-B291-55FB3FD4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0D0C0-3A8C-76DA-D276-859BF5D55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394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20A5F-CEA2-FE61-1F7F-7318A764A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E23FF-AA5F-4C8D-FFF7-09D70F2C1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E7311-29BC-9B40-CE29-8F855EB5E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3B97B7-A7EB-81DD-F0FC-D0445F93B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4479A1-3416-50BA-C6F5-4FACFCA6E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D3BB0A-6738-9393-9146-C22C8FDF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A8F83D-C240-E217-9CC9-544E1F88A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BF0653-1CE0-15E4-32B1-0607C9829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154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2F465-CE74-9439-1CD9-ACB7DFE7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1F75DB-9657-0842-2D70-98979CAEA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8D2D3-7CFF-7F82-C9BA-C6C0E364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7440F-CE6C-6E11-C531-DBB330E42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464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88F990-0650-08A1-416E-787F4F51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343F86-ED1F-E50B-BCA2-6E471E740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4936DC-E9FA-3D14-820A-B552B62D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16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2C87E-383C-6B7D-3C61-208BF7A1C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58AAC-FD8D-D001-516F-C7F26DEF0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4829E6-D59B-A07B-ED74-13170FFC48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3DBF2-66CE-45C2-11FB-1AF1A2BC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2E6A1-CCB7-A8E7-F259-C644340A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C4825-F537-B34E-BF7B-A297F1139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1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7BA7-7DCB-4BE9-08F1-8CC57488B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FCFB33-3D8F-2567-F320-EA1F5AC68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5425B-EF53-CDFB-4B63-B897B71F4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B86D8-4476-6006-2FC6-98461344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3DAE0-0EEF-F4C2-DADA-C3945C9C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A7CD9-97DC-A94A-47A0-790643FE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860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AB366-D2F6-7868-9CED-BF9F91479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EF8FD-E2AD-8F2B-9169-79033A505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AD43D-4477-7A2E-948E-022F8BCEA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B289-67BF-40FD-978C-0CB329E91766}" type="datetimeFigureOut">
              <a:rPr lang="en-MY" smtClean="0"/>
              <a:t>8/4/2023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851AB-D694-1737-B9D1-F90914E850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AB71D-1BB0-F701-77A5-082358BAE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8E6DB-1E4C-4334-A5EC-EAFB7FD41AB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7444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92D0-9666-FD27-4F03-125B6AE737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NEG Instruction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07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43222-A088-E985-9EDD-3186A77CF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5110"/>
            <a:ext cx="10515600" cy="5411853"/>
          </a:xfrm>
        </p:spPr>
        <p:txBody>
          <a:bodyPr/>
          <a:lstStyle/>
          <a:p>
            <a:r>
              <a:rPr lang="en-US"/>
              <a:t>NEG means to negate</a:t>
            </a:r>
          </a:p>
          <a:p>
            <a:r>
              <a:rPr lang="en-US"/>
              <a:t>eg: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neg al</a:t>
            </a:r>
          </a:p>
          <a:p>
            <a:r>
              <a:rPr lang="en-US"/>
              <a:t>It changes the sign of the number using two’s complement method</a:t>
            </a:r>
          </a:p>
          <a:p>
            <a:r>
              <a:rPr lang="en-US"/>
              <a:t>i.e. flips all bits and then adds 1 to the number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861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0556E-2C00-5D32-09CB-5EC6F028A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82815-3706-8AFA-163E-7B5D65D95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mov al, 0x3</a:t>
            </a:r>
          </a:p>
          <a:p>
            <a:r>
              <a:rPr lang="en-US"/>
              <a:t>neg al</a:t>
            </a:r>
            <a:endParaRPr lang="en-MY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89BFF3-916D-A1D8-F0DA-AF760D501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1855" y="2427903"/>
            <a:ext cx="2362200" cy="3009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CA482A-45B1-C1DF-1E8C-48B79920A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278" y="663575"/>
            <a:ext cx="55435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8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E6FD3-C48F-03A0-DD92-8774D3A81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Practical example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7688C-6760-EB8F-165C-104BE2177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mov eax, 0x1</a:t>
            </a:r>
          </a:p>
          <a:p>
            <a:r>
              <a:rPr lang="en-US"/>
              <a:t>neg eax</a:t>
            </a:r>
          </a:p>
          <a:p>
            <a:r>
              <a:rPr lang="en-US"/>
              <a:t>neg eax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9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52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NEG Instruction</vt:lpstr>
      <vt:lpstr>PowerPoint Presentation</vt:lpstr>
      <vt:lpstr>Example</vt:lpstr>
      <vt:lpstr>Practical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 Instruction</dc:title>
  <dc:creator>Paul Chin</dc:creator>
  <cp:lastModifiedBy>Paul Chin</cp:lastModifiedBy>
  <cp:revision>2</cp:revision>
  <dcterms:created xsi:type="dcterms:W3CDTF">2023-04-08T08:14:15Z</dcterms:created>
  <dcterms:modified xsi:type="dcterms:W3CDTF">2023-04-08T08:34:46Z</dcterms:modified>
</cp:coreProperties>
</file>