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B487-BFEA-A1BE-67F0-DA7E5EC4B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A8C2E-E0A8-1FE4-5699-F6F7CAC12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8B5D6-F0B1-E724-D683-59C6F132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5FBEC-93EF-DF9A-817E-6E97AC60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4C1D9-25B7-02ED-6F6A-FE2FBDFC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788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F0AD5-94B9-4A49-9890-F31500A16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148AE-6E2C-A698-B99F-DDC194EB1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90C7F-F51D-C19F-43E3-37130926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71602-DD7F-3240-6A72-8D39FEDE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288DA-0263-64AB-BA21-8A8459232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744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D3EE7B-FCEE-358D-0387-AE67DD77B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D5C3E-2607-F6E5-F1F7-AA9F603F6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BB4B9-6B7A-C7C3-25AD-29A05E1A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54453-94F1-CEF1-358A-42E7D7A20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BFFEC-F6FD-719C-2BDD-4BEDBA4A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693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4C331-26D1-D0C6-C618-A2F4F56FC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08B37-2B11-8209-C9AC-6CF23BB28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B6C93-2A4A-4040-9D2D-2B1548C5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28C03-74DA-E0EA-8984-0052681F9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0CA3F-D824-E64D-25B8-181F1D0D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209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86BAC-B901-96B8-91B4-0819C196F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677F0-418B-D84A-D83B-1278D1905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57A50-A32D-08E2-B554-03E5E48BE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E3E88-718C-03CD-2E45-63F2CF51C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D298E-8D96-9C46-4B5D-6869B04FE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182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579DE-3292-78E7-7688-BE6C4471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97654-AF54-D7F7-183C-1848D3C15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39861-0FBA-509C-41CF-98C358D60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DBB6E-085C-B7BF-5BD5-D352090D4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0135A-90A6-79F3-81BD-E1753EE3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03A83-C3EE-31B1-D2E6-3DB75A5CC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892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C8E2-F73C-C238-1266-BC25512A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DC452-D14C-3E44-6841-B69643962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B74DC-9119-D4E4-1A41-4CA8D6AC8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2CEDCF-8712-17B5-0D40-35FA2A696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5DD0B-8FBB-56C6-38EB-D6F67919C0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ECDB5B-4920-3F2A-3F45-B5C1EA044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39DBC-4F4B-87F0-7BC4-A6C23721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D49008-5435-62A8-BD35-17313014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493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6414D-20B1-C254-897C-92CA3042B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5B0333-4D65-6CE7-5392-49201806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6107B-9A94-FE34-CD58-21746D77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3D128-1DEF-2B9A-8694-5EDDB7B23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044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7CBE33-60F2-B7EB-AE20-31E0F03CE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E871B7-9D0B-F876-D0CF-5E0B3650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541AA-EB45-30AB-A5C9-B908238DB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021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DB85-6E7C-CC04-64CA-3532D6D37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A46B6-3B03-EBF4-E18D-C5ECC5D0B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4B3AA-616F-6C04-886D-E493E6B84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F3300-8C9E-D69B-551F-7A26BFC3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72B51-0875-14CB-545F-6BDDB578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0895E-84B8-DAA2-5F34-6D83F77BE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102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D7A89-6499-E7F6-071E-2C3CA466C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F3626-DF0D-F43A-57D2-0F2485B17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BDE854-8C8B-368E-5500-67AF72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CEEBAF-A71B-091A-BD1F-670586C48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F1855-5926-66F0-0DC6-A6AF95BA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5A1A1-5F51-F29D-A940-F648CE91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69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E3E5A6-9C03-24FE-9E52-97EB4016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52C1B-AFDC-681B-D22D-A32D21963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B5B2F-7A2E-C993-1ECC-EFD2376B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97D59-D70C-49AE-9FB1-F68A30C648D9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E490E-7E3A-2CC8-E41F-2E8E6194E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C37B1-5F27-FE7B-3BE9-93D15F6EA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9B902-09B8-4741-B2D5-0CF4E24F08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579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A5F4-C9E5-27F9-13B2-742F1BA89D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Other jumps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42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EF05-DE26-E66E-D872-BA5AE8E1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JS and JNS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3B29-6801-BB49-05DE-99772F953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JS = Jump if SF (sign flag) is set</a:t>
            </a:r>
          </a:p>
          <a:p>
            <a:r>
              <a:rPr lang="en-US"/>
              <a:t>JNS = Jump if SF is cleared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3414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966CC-F9E0-CCC7-29EA-233B0B86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JC and JNC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79F66-15DC-EA51-4E15-D4252BDDC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JC = Jump if CF (carry flag) is set</a:t>
            </a:r>
          </a:p>
          <a:p>
            <a:r>
              <a:rPr lang="en-US"/>
              <a:t>JNC = Jump if CF is cleared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613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966CC-F9E0-CCC7-29EA-233B0B86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JO and JNO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79F66-15DC-EA51-4E15-D4252BDDC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JO = Jump if OF (overflow flag) is set</a:t>
            </a:r>
          </a:p>
          <a:p>
            <a:r>
              <a:rPr lang="en-US"/>
              <a:t>JNO = Jump if OF is cleared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29027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DCAC2-7593-B49A-CEA7-4A05C0774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Reading Flags Register Indirectly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9721-5C57-9B68-07A8-020E55BE0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Cannot read Flags Register directly</a:t>
            </a:r>
          </a:p>
          <a:p>
            <a:r>
              <a:rPr lang="en-US"/>
              <a:t>So, we can use the conditional jumps as an indirect way to read the Flags Register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7924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91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Other jumps</vt:lpstr>
      <vt:lpstr>JS and JNS</vt:lpstr>
      <vt:lpstr>JC and JNC</vt:lpstr>
      <vt:lpstr>JO and JNO</vt:lpstr>
      <vt:lpstr>Reading Flags Register Indirectly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jumps</dc:title>
  <dc:creator>Paul Chin</dc:creator>
  <cp:lastModifiedBy>Paul Chin</cp:lastModifiedBy>
  <cp:revision>3</cp:revision>
  <dcterms:created xsi:type="dcterms:W3CDTF">2023-03-24T09:44:17Z</dcterms:created>
  <dcterms:modified xsi:type="dcterms:W3CDTF">2023-03-25T06:47:38Z</dcterms:modified>
</cp:coreProperties>
</file>