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60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9DD77-52EF-EBFD-E8A0-6F8BC22B99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1B94BB-041C-BC56-6B37-4A196B877F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878C7-52F3-E62C-1163-1E149C6E7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F5A62-A41B-453B-8033-376EE69325C5}" type="datetimeFigureOut">
              <a:rPr lang="en-MY" smtClean="0"/>
              <a:t>20/3/2023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DC80E-8A64-AE6A-588C-F25AA8415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8354E-4833-1D5D-31A7-BBA68D950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715D-916A-4A20-B162-4B6CAC063E8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8144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FF582-C1B9-FB50-E265-0CC37C3EF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933E74-B943-B367-96F1-124EE9FC58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00943-3DA1-F967-FE86-28D30B043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F5A62-A41B-453B-8033-376EE69325C5}" type="datetimeFigureOut">
              <a:rPr lang="en-MY" smtClean="0"/>
              <a:t>20/3/2023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E2707-DEE8-CE2F-4997-6986270E8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143CE-609D-3D64-C831-773493231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715D-916A-4A20-B162-4B6CAC063E8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7631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1E9753-9FB8-D69F-BFBA-5D5F3D6105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DF6F93-7A91-2F2B-7413-E88EDF2575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36A84-BD1E-CAC1-DFEE-4CAD64E03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F5A62-A41B-453B-8033-376EE69325C5}" type="datetimeFigureOut">
              <a:rPr lang="en-MY" smtClean="0"/>
              <a:t>20/3/2023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A5370-FE48-C21E-FB4C-E3E5384BC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BE74A-715B-7AC5-2BCF-CF6D59456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715D-916A-4A20-B162-4B6CAC063E8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48094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C4FCC-7BAE-B259-E4F7-7597F4579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7FEB2-09D8-78D2-7A1F-F71606B99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3E39FC-A062-4308-5BD7-2A5CA762F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F5A62-A41B-453B-8033-376EE69325C5}" type="datetimeFigureOut">
              <a:rPr lang="en-MY" smtClean="0"/>
              <a:t>20/3/2023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CB560-7C4D-8F7C-3D4B-5CE88DA99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50D4C-A634-045D-3C9E-387CC59DE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715D-916A-4A20-B162-4B6CAC063E8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40569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1727D-3ACF-0D19-4E24-C9926C6D4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7FA6D9-ED2F-45EA-4226-792B83947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9C3D5-E080-38E6-68B6-3623DDF90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F5A62-A41B-453B-8033-376EE69325C5}" type="datetimeFigureOut">
              <a:rPr lang="en-MY" smtClean="0"/>
              <a:t>20/3/2023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72330-18D9-A121-4955-609FD56FB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9BD8E-F578-563B-11D5-2BDEC736C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715D-916A-4A20-B162-4B6CAC063E8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68000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1AE2B-4848-9593-AEF1-3CE38122A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4E977-7D6E-53B2-B31E-33966B2F5E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984141-B75F-46AD-08D2-3C33D56A56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548AF6-0E35-90FE-EF95-178CB38BE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F5A62-A41B-453B-8033-376EE69325C5}" type="datetimeFigureOut">
              <a:rPr lang="en-MY" smtClean="0"/>
              <a:t>20/3/2023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600C6E-B9FE-5DCA-F9D2-B7DCFB1EA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DB8171-F6EF-1BE7-1001-E6A0F5EA8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715D-916A-4A20-B162-4B6CAC063E8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0317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DB0D5-10C5-04F4-C98C-86E821277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152CD2-796A-B38F-BFD6-C08B2ACB7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9E28E0-1FCD-2DC3-A69F-D39784D8B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4026F3-F3D5-DB02-1CED-95D0307161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D7D32A-80EE-2899-F678-EAB113EFEB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AD294D-22AE-ED24-9B41-E73BF187D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F5A62-A41B-453B-8033-376EE69325C5}" type="datetimeFigureOut">
              <a:rPr lang="en-MY" smtClean="0"/>
              <a:t>20/3/2023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8D9EA0-BD58-7B6B-2413-218C68F6C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5851A2-1C28-4558-A089-B1E4BB98D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715D-916A-4A20-B162-4B6CAC063E8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71479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93A93-AE4D-ABF7-80E5-F5836E694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49326C-CBA1-1E60-36A1-04209E6BD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F5A62-A41B-453B-8033-376EE69325C5}" type="datetimeFigureOut">
              <a:rPr lang="en-MY" smtClean="0"/>
              <a:t>20/3/2023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D3438D-A41A-F4C4-DE12-F6D2679B1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47BBF5-81D2-BA90-9FA8-7523D4288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715D-916A-4A20-B162-4B6CAC063E8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4498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3FADA6-C37F-FB5D-7566-8F7078B37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F5A62-A41B-453B-8033-376EE69325C5}" type="datetimeFigureOut">
              <a:rPr lang="en-MY" smtClean="0"/>
              <a:t>20/3/2023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E5EDA6-3D52-045D-AC8C-FF10C5F8A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0600C1-ED69-19A4-A91F-5473F88D3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715D-916A-4A20-B162-4B6CAC063E8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93501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B9EF4-AC4D-F3C7-E71F-9F78C8F95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957F2-DFC9-DBA8-E1A2-29992B9D3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92B6B5-C753-A155-66BC-FD1F44E32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31BB76-40A7-0E0F-8C2D-D32727EBD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F5A62-A41B-453B-8033-376EE69325C5}" type="datetimeFigureOut">
              <a:rPr lang="en-MY" smtClean="0"/>
              <a:t>20/3/2023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E1CCB8-F526-92CF-BA59-E0396FA31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FFB012-AFB0-5101-9EE8-11A2CD779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715D-916A-4A20-B162-4B6CAC063E8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79632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3C499-16DD-C4C5-B70A-5E5F85937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6C9451-4562-92CF-C3BA-B8AA512C8A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663CDD-479D-4554-A7D2-0BBB9556C3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3AFF9-1709-7234-6D0A-F5A78AD8A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F5A62-A41B-453B-8033-376EE69325C5}" type="datetimeFigureOut">
              <a:rPr lang="en-MY" smtClean="0"/>
              <a:t>20/3/2023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22B316-2064-6FA8-658D-53CCDD48B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E34E55-E9A2-BFCF-6C40-40F55019E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715D-916A-4A20-B162-4B6CAC063E8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4246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089D49-CB18-FC2A-BFA8-B61278E8F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5024D1-D54C-7092-0837-728DEB4A6B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6D741-7D70-7FDF-6A26-2D9F560A6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F5A62-A41B-453B-8033-376EE69325C5}" type="datetimeFigureOut">
              <a:rPr lang="en-MY" smtClean="0"/>
              <a:t>20/3/2023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C02A2-5183-7C78-6005-BAE1FA5F68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025B7-295C-364C-FA1B-C026520A6B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7715D-916A-4A20-B162-4B6CAC063E8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11061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8B45A-4164-CA36-004F-4992B606C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Intro to JUMPS</a:t>
            </a:r>
            <a:endParaRPr lang="en-MY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193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9F0C3-AAF3-DCE3-75D2-A77903E9C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Two types of JUMPS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0CB2A-194E-438F-7B22-E4A69A8EE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Un-conditional jumps</a:t>
            </a:r>
          </a:p>
          <a:p>
            <a:pPr marL="457200" lvl="1" indent="0">
              <a:buNone/>
            </a:pPr>
            <a:r>
              <a:rPr lang="en-US">
                <a:solidFill>
                  <a:srgbClr val="FF0000"/>
                </a:solidFill>
              </a:rPr>
              <a:t>jmp 0x04012428</a:t>
            </a:r>
          </a:p>
          <a:p>
            <a:r>
              <a:rPr lang="en-US"/>
              <a:t>Conditional jumps</a:t>
            </a:r>
          </a:p>
          <a:p>
            <a:pPr marL="457200" lvl="1" indent="0">
              <a:buNone/>
            </a:pPr>
            <a:r>
              <a:rPr lang="en-US">
                <a:solidFill>
                  <a:srgbClr val="FF0000"/>
                </a:solidFill>
              </a:rPr>
              <a:t>jz 0x04012428</a:t>
            </a:r>
          </a:p>
          <a:p>
            <a:pPr marL="457200" lvl="1" indent="0">
              <a:buNone/>
            </a:pPr>
            <a:r>
              <a:rPr lang="en-US">
                <a:solidFill>
                  <a:srgbClr val="FF0000"/>
                </a:solidFill>
              </a:rPr>
              <a:t>jnz 0x04012428</a:t>
            </a:r>
            <a:endParaRPr lang="en-MY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014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EC41B-7501-BA3C-74CD-6BDF57525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Conditional JUMPS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5CBB4-CC75-253E-911F-3D158C28B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Based on values inside flags register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31179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2F5EA-D7AE-7159-5AFE-51A21BD65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JZ (Jump Zero)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13321-8DE7-2B81-DE46-81DD35E9D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jumps only if the ZF is set to 1 (i.e. the result of the last calculation is zero), eg:</a:t>
            </a:r>
          </a:p>
          <a:p>
            <a:pPr marL="457200" lvl="1" indent="0">
              <a:buNone/>
            </a:pPr>
            <a:r>
              <a:rPr lang="en-US">
                <a:solidFill>
                  <a:srgbClr val="FF0000"/>
                </a:solidFill>
              </a:rPr>
              <a:t>		   mov eax, 0x1</a:t>
            </a:r>
          </a:p>
          <a:p>
            <a:pPr marL="457200" lvl="1" indent="0">
              <a:buNone/>
            </a:pPr>
            <a:r>
              <a:rPr lang="en-US">
                <a:solidFill>
                  <a:srgbClr val="FF0000"/>
                </a:solidFill>
              </a:rPr>
              <a:t>		   </a:t>
            </a:r>
            <a:r>
              <a:rPr lang="en-US">
                <a:solidFill>
                  <a:srgbClr val="0070C0"/>
                </a:solidFill>
              </a:rPr>
              <a:t>dec</a:t>
            </a:r>
            <a:r>
              <a:rPr lang="en-US">
                <a:solidFill>
                  <a:srgbClr val="FF0000"/>
                </a:solidFill>
              </a:rPr>
              <a:t> eax</a:t>
            </a:r>
          </a:p>
          <a:p>
            <a:pPr marL="457200" lvl="1" indent="0">
              <a:buNone/>
            </a:pPr>
            <a:r>
              <a:rPr lang="en-US">
                <a:solidFill>
                  <a:srgbClr val="FF0000"/>
                </a:solidFill>
              </a:rPr>
              <a:t>		   </a:t>
            </a:r>
            <a:r>
              <a:rPr lang="en-US">
                <a:solidFill>
                  <a:srgbClr val="0070C0"/>
                </a:solidFill>
              </a:rPr>
              <a:t>jz</a:t>
            </a:r>
            <a:r>
              <a:rPr lang="en-US">
                <a:solidFill>
                  <a:srgbClr val="FF0000"/>
                </a:solidFill>
              </a:rPr>
              <a:t> 0x04012428</a:t>
            </a:r>
          </a:p>
          <a:p>
            <a:pPr marL="457200" lvl="1" indent="0">
              <a:buNone/>
            </a:pPr>
            <a:r>
              <a:rPr lang="en-US">
                <a:solidFill>
                  <a:srgbClr val="FF0000"/>
                </a:solidFill>
              </a:rPr>
              <a:t>		   add eax, 0x5</a:t>
            </a:r>
          </a:p>
          <a:p>
            <a:pPr marL="457200" lvl="1" indent="0">
              <a:buNone/>
            </a:pPr>
            <a:r>
              <a:rPr lang="en-US">
                <a:solidFill>
                  <a:srgbClr val="7030A0"/>
                </a:solidFill>
              </a:rPr>
              <a:t>0x04012428</a:t>
            </a:r>
            <a:r>
              <a:rPr lang="en-US">
                <a:solidFill>
                  <a:srgbClr val="FF0000"/>
                </a:solidFill>
              </a:rPr>
              <a:t> add eax, 0x2</a:t>
            </a:r>
          </a:p>
          <a:p>
            <a:pPr marL="457200" lvl="1" indent="0">
              <a:buNone/>
            </a:pPr>
            <a:endParaRPr lang="en-US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>
                <a:solidFill>
                  <a:srgbClr val="002060"/>
                </a:solidFill>
              </a:rPr>
              <a:t>Jump is taken</a:t>
            </a:r>
          </a:p>
          <a:p>
            <a:pPr marL="457200" lvl="1" indent="0">
              <a:buNone/>
            </a:pPr>
            <a:r>
              <a:rPr lang="en-US">
                <a:solidFill>
                  <a:srgbClr val="002060"/>
                </a:solidFill>
              </a:rPr>
              <a:t>EAX = 2</a:t>
            </a:r>
            <a:endParaRPr lang="en-MY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163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2F5EA-D7AE-7159-5AFE-51A21BD65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JNZ (Jump Not Zero)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13321-8DE7-2B81-DE46-81DD35E9D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jumps only if the ZF is cleared to 0 (i.e. the result of the last calculation is </a:t>
            </a:r>
            <a:r>
              <a:rPr lang="en-US">
                <a:solidFill>
                  <a:srgbClr val="C00000"/>
                </a:solidFill>
              </a:rPr>
              <a:t>non-zero</a:t>
            </a:r>
            <a:r>
              <a:rPr lang="en-US"/>
              <a:t>), eg:</a:t>
            </a:r>
          </a:p>
          <a:p>
            <a:pPr marL="457200" lvl="1" indent="0">
              <a:buNone/>
            </a:pPr>
            <a:r>
              <a:rPr lang="en-US">
                <a:solidFill>
                  <a:srgbClr val="FF0000"/>
                </a:solidFill>
              </a:rPr>
              <a:t>		   mov eax, 0x1</a:t>
            </a:r>
          </a:p>
          <a:p>
            <a:pPr marL="457200" lvl="1" indent="0">
              <a:buNone/>
            </a:pPr>
            <a:r>
              <a:rPr lang="en-US">
                <a:solidFill>
                  <a:srgbClr val="FF0000"/>
                </a:solidFill>
              </a:rPr>
              <a:t>		   </a:t>
            </a:r>
            <a:r>
              <a:rPr lang="en-US">
                <a:solidFill>
                  <a:srgbClr val="0070C0"/>
                </a:solidFill>
              </a:rPr>
              <a:t>inc</a:t>
            </a:r>
            <a:r>
              <a:rPr lang="en-US">
                <a:solidFill>
                  <a:srgbClr val="FF0000"/>
                </a:solidFill>
              </a:rPr>
              <a:t> eax</a:t>
            </a:r>
          </a:p>
          <a:p>
            <a:pPr marL="457200" lvl="1" indent="0">
              <a:buNone/>
            </a:pPr>
            <a:r>
              <a:rPr lang="en-US">
                <a:solidFill>
                  <a:srgbClr val="FF0000"/>
                </a:solidFill>
              </a:rPr>
              <a:t>		   </a:t>
            </a:r>
            <a:r>
              <a:rPr lang="en-US">
                <a:solidFill>
                  <a:srgbClr val="0070C0"/>
                </a:solidFill>
              </a:rPr>
              <a:t>jnz</a:t>
            </a:r>
            <a:r>
              <a:rPr lang="en-US">
                <a:solidFill>
                  <a:srgbClr val="FF0000"/>
                </a:solidFill>
              </a:rPr>
              <a:t> 0x04012428</a:t>
            </a:r>
          </a:p>
          <a:p>
            <a:pPr marL="457200" lvl="1" indent="0">
              <a:buNone/>
            </a:pPr>
            <a:r>
              <a:rPr lang="en-US">
                <a:solidFill>
                  <a:srgbClr val="FF0000"/>
                </a:solidFill>
              </a:rPr>
              <a:t>		   add eax, 0x5</a:t>
            </a:r>
          </a:p>
          <a:p>
            <a:pPr marL="457200" lvl="1" indent="0">
              <a:buNone/>
            </a:pPr>
            <a:r>
              <a:rPr lang="en-US">
                <a:solidFill>
                  <a:srgbClr val="7030A0"/>
                </a:solidFill>
              </a:rPr>
              <a:t>0x04012428</a:t>
            </a:r>
            <a:r>
              <a:rPr lang="en-US">
                <a:solidFill>
                  <a:srgbClr val="FF0000"/>
                </a:solidFill>
              </a:rPr>
              <a:t> add eax, 0x2</a:t>
            </a:r>
          </a:p>
          <a:p>
            <a:pPr marL="457200" lvl="1" indent="0">
              <a:buNone/>
            </a:pPr>
            <a:endParaRPr lang="en-US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>
                <a:solidFill>
                  <a:srgbClr val="002060"/>
                </a:solidFill>
              </a:rPr>
              <a:t>Jump is taken</a:t>
            </a:r>
          </a:p>
          <a:p>
            <a:pPr marL="457200" lvl="1" indent="0">
              <a:buNone/>
            </a:pPr>
            <a:r>
              <a:rPr lang="en-US">
                <a:solidFill>
                  <a:srgbClr val="002060"/>
                </a:solidFill>
              </a:rPr>
              <a:t>EAX = 4</a:t>
            </a:r>
            <a:endParaRPr lang="en-MY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435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3DABE-5E37-A0A3-53B3-95C188283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Simple Loop (using JZ)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4147E-F60D-8545-EF28-CCF5B6C78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		mov eax, 0x0</a:t>
            </a:r>
          </a:p>
          <a:p>
            <a:pPr marL="0" indent="0">
              <a:buNone/>
            </a:pPr>
            <a:r>
              <a:rPr lang="en-US"/>
              <a:t>		mov ecx, 0x3</a:t>
            </a:r>
          </a:p>
          <a:p>
            <a:pPr marL="0" indent="0">
              <a:buNone/>
            </a:pPr>
            <a:r>
              <a:rPr lang="en-US">
                <a:solidFill>
                  <a:srgbClr val="7030A0"/>
                </a:solidFill>
              </a:rPr>
              <a:t>0x04012428 </a:t>
            </a:r>
            <a:r>
              <a:rPr lang="en-US"/>
              <a:t>add eax, ecx</a:t>
            </a:r>
          </a:p>
          <a:p>
            <a:pPr marL="0" indent="0">
              <a:buNone/>
            </a:pPr>
            <a:r>
              <a:rPr lang="en-US"/>
              <a:t>		dec ecx</a:t>
            </a:r>
          </a:p>
          <a:p>
            <a:pPr marL="0" indent="0">
              <a:buNone/>
            </a:pPr>
            <a:r>
              <a:rPr lang="en-US"/>
              <a:t>		</a:t>
            </a:r>
            <a:r>
              <a:rPr lang="en-US">
                <a:solidFill>
                  <a:srgbClr val="FF0000"/>
                </a:solidFill>
              </a:rPr>
              <a:t>jz</a:t>
            </a:r>
            <a:r>
              <a:rPr lang="en-US"/>
              <a:t>  </a:t>
            </a:r>
            <a:r>
              <a:rPr lang="en-US">
                <a:solidFill>
                  <a:srgbClr val="7030A0"/>
                </a:solidFill>
              </a:rPr>
              <a:t>0x04012464</a:t>
            </a:r>
          </a:p>
          <a:p>
            <a:pPr marL="0" indent="0">
              <a:buNone/>
            </a:pPr>
            <a:r>
              <a:rPr lang="en-US">
                <a:solidFill>
                  <a:srgbClr val="7030A0"/>
                </a:solidFill>
              </a:rPr>
              <a:t>		</a:t>
            </a:r>
            <a:r>
              <a:rPr lang="en-US"/>
              <a:t>jmp</a:t>
            </a:r>
            <a:r>
              <a:rPr lang="en-US">
                <a:solidFill>
                  <a:srgbClr val="7030A0"/>
                </a:solidFill>
              </a:rPr>
              <a:t> 0x04012428</a:t>
            </a:r>
            <a:endParaRPr lang="en-US"/>
          </a:p>
          <a:p>
            <a:pPr marL="0" indent="0">
              <a:buNone/>
            </a:pPr>
            <a:r>
              <a:rPr lang="en-US">
                <a:solidFill>
                  <a:srgbClr val="7030A0"/>
                </a:solidFill>
              </a:rPr>
              <a:t>0x04012464</a:t>
            </a: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Calculates: 1 + 2 + 3 = 6</a:t>
            </a:r>
            <a:endParaRPr lang="en-MY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574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12F99-744C-4263-B91D-77CBC0207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>
                <a:solidFill>
                  <a:srgbClr val="FF0000"/>
                </a:solidFill>
              </a:rPr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5F4B9-6A75-42A8-2B10-9509A23D6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/>
              <a:t>How to modify the code to calculate:   1 + 2 + 3 + ... + 100</a:t>
            </a:r>
          </a:p>
          <a:p>
            <a:pPr marL="0" indent="0">
              <a:buNone/>
            </a:pPr>
            <a:r>
              <a:rPr lang="en-US"/>
              <a:t>mov eax, 0x0</a:t>
            </a:r>
          </a:p>
          <a:p>
            <a:pPr marL="0" indent="0">
              <a:buNone/>
            </a:pPr>
            <a:r>
              <a:rPr lang="en-US"/>
              <a:t>		mov ecx, 0x3</a:t>
            </a:r>
          </a:p>
          <a:p>
            <a:pPr marL="0" indent="0">
              <a:buNone/>
            </a:pPr>
            <a:r>
              <a:rPr lang="en-US">
                <a:solidFill>
                  <a:srgbClr val="7030A0"/>
                </a:solidFill>
              </a:rPr>
              <a:t>0x04012428 </a:t>
            </a:r>
            <a:r>
              <a:rPr lang="en-US"/>
              <a:t>add eax, ecx</a:t>
            </a:r>
          </a:p>
          <a:p>
            <a:pPr marL="0" indent="0">
              <a:buNone/>
            </a:pPr>
            <a:r>
              <a:rPr lang="en-US"/>
              <a:t>		dec ecx</a:t>
            </a:r>
          </a:p>
          <a:p>
            <a:pPr marL="0" indent="0">
              <a:buNone/>
            </a:pPr>
            <a:r>
              <a:rPr lang="en-US"/>
              <a:t>		</a:t>
            </a:r>
            <a:r>
              <a:rPr lang="en-US">
                <a:solidFill>
                  <a:srgbClr val="FF0000"/>
                </a:solidFill>
              </a:rPr>
              <a:t>jz</a:t>
            </a:r>
            <a:r>
              <a:rPr lang="en-US"/>
              <a:t>  </a:t>
            </a:r>
            <a:r>
              <a:rPr lang="en-US">
                <a:solidFill>
                  <a:srgbClr val="7030A0"/>
                </a:solidFill>
              </a:rPr>
              <a:t>0x04012464</a:t>
            </a:r>
          </a:p>
          <a:p>
            <a:pPr marL="0" indent="0">
              <a:buNone/>
            </a:pPr>
            <a:r>
              <a:rPr lang="en-US">
                <a:solidFill>
                  <a:srgbClr val="7030A0"/>
                </a:solidFill>
              </a:rPr>
              <a:t>		</a:t>
            </a:r>
            <a:r>
              <a:rPr lang="en-US"/>
              <a:t>jmp</a:t>
            </a:r>
            <a:r>
              <a:rPr lang="en-US">
                <a:solidFill>
                  <a:srgbClr val="7030A0"/>
                </a:solidFill>
              </a:rPr>
              <a:t> 0x04012428</a:t>
            </a:r>
            <a:endParaRPr lang="en-US"/>
          </a:p>
          <a:p>
            <a:pPr marL="0" indent="0">
              <a:buNone/>
            </a:pPr>
            <a:r>
              <a:rPr lang="en-US">
                <a:solidFill>
                  <a:srgbClr val="7030A0"/>
                </a:solidFill>
              </a:rPr>
              <a:t>0x04012464</a:t>
            </a:r>
          </a:p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54638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3DABE-5E37-A0A3-53B3-95C188283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Simple Loop (using JNZ)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4147E-F60D-8545-EF28-CCF5B6C78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		mov eax, 0x0</a:t>
            </a:r>
          </a:p>
          <a:p>
            <a:pPr marL="0" indent="0">
              <a:buNone/>
            </a:pPr>
            <a:r>
              <a:rPr lang="en-US"/>
              <a:t>		mov ecx, 0x3</a:t>
            </a:r>
          </a:p>
          <a:p>
            <a:pPr marL="0" indent="0">
              <a:buNone/>
            </a:pPr>
            <a:r>
              <a:rPr lang="en-US">
                <a:solidFill>
                  <a:srgbClr val="7030A0"/>
                </a:solidFill>
              </a:rPr>
              <a:t>0x04012428 </a:t>
            </a:r>
            <a:r>
              <a:rPr lang="en-US"/>
              <a:t>add eax, ecx</a:t>
            </a:r>
          </a:p>
          <a:p>
            <a:pPr marL="0" indent="0">
              <a:buNone/>
            </a:pPr>
            <a:r>
              <a:rPr lang="en-US"/>
              <a:t>		dec ecx</a:t>
            </a:r>
            <a:endParaRPr lang="en-US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7030A0"/>
                </a:solidFill>
              </a:rPr>
              <a:t>		</a:t>
            </a:r>
            <a:r>
              <a:rPr lang="en-US"/>
              <a:t>jnz</a:t>
            </a:r>
            <a:r>
              <a:rPr lang="en-US">
                <a:solidFill>
                  <a:srgbClr val="7030A0"/>
                </a:solidFill>
              </a:rPr>
              <a:t> 0x04012428</a:t>
            </a:r>
            <a:endParaRPr lang="en-US"/>
          </a:p>
          <a:p>
            <a:pPr marL="0" indent="0">
              <a:buNone/>
            </a:pPr>
            <a:endParaRPr lang="en-US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Calculates: 1 + 2 + 3 = 6</a:t>
            </a:r>
            <a:endParaRPr lang="en-MY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434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287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Intro to JUMPS</vt:lpstr>
      <vt:lpstr>Two types of JUMPS</vt:lpstr>
      <vt:lpstr>Conditional JUMPS</vt:lpstr>
      <vt:lpstr>JZ (Jump Zero)</vt:lpstr>
      <vt:lpstr>JNZ (Jump Not Zero)</vt:lpstr>
      <vt:lpstr>Simple Loop (using JZ)</vt:lpstr>
      <vt:lpstr>Question</vt:lpstr>
      <vt:lpstr>Simple Loop (using JNZ)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JUMPS</dc:title>
  <dc:creator>Paul Chin</dc:creator>
  <cp:lastModifiedBy>Paul Chin</cp:lastModifiedBy>
  <cp:revision>8</cp:revision>
  <dcterms:created xsi:type="dcterms:W3CDTF">2023-03-19T09:19:05Z</dcterms:created>
  <dcterms:modified xsi:type="dcterms:W3CDTF">2023-03-20T10:08:40Z</dcterms:modified>
</cp:coreProperties>
</file>